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4"/>
  </p:notesMasterIdLst>
  <p:sldIdLst>
    <p:sldId id="353" r:id="rId2"/>
    <p:sldId id="367" r:id="rId3"/>
    <p:sldId id="390" r:id="rId4"/>
    <p:sldId id="388" r:id="rId5"/>
    <p:sldId id="391" r:id="rId6"/>
    <p:sldId id="392" r:id="rId7"/>
    <p:sldId id="393" r:id="rId8"/>
    <p:sldId id="396" r:id="rId9"/>
    <p:sldId id="394" r:id="rId10"/>
    <p:sldId id="263" r:id="rId11"/>
    <p:sldId id="397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88810" autoAdjust="0"/>
  </p:normalViewPr>
  <p:slideViewPr>
    <p:cSldViewPr>
      <p:cViewPr varScale="1">
        <p:scale>
          <a:sx n="65" d="100"/>
          <a:sy n="65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15FA9-EE0F-4905-9A0A-BB21ABFE7E11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4B8E99-EAAA-4260-8CBD-FB8771158777}">
      <dgm:prSet phldrT="[Текст]" custT="1"/>
      <dgm:spPr/>
      <dgm:t>
        <a:bodyPr/>
        <a:lstStyle/>
        <a:p>
          <a:r>
            <a:rPr lang="ru-RU" sz="1400" b="1" dirty="0" err="1" smtClean="0"/>
            <a:t>Основні</a:t>
          </a:r>
          <a:r>
            <a:rPr lang="ru-RU" sz="1400" b="1" dirty="0" smtClean="0"/>
            <a:t> </a:t>
          </a:r>
          <a:r>
            <a:rPr lang="ru-RU" sz="1400" b="1" dirty="0" err="1" smtClean="0"/>
            <a:t>принципи</a:t>
          </a:r>
          <a:r>
            <a:rPr lang="ru-RU" sz="1400" b="1" dirty="0" smtClean="0"/>
            <a:t> </a:t>
          </a:r>
          <a:r>
            <a:rPr lang="ru-RU" sz="1400" b="1" dirty="0" err="1" smtClean="0"/>
            <a:t>медіаосвіти</a:t>
          </a:r>
          <a:endParaRPr lang="ru-RU" sz="1400" dirty="0"/>
        </a:p>
      </dgm:t>
    </dgm:pt>
    <dgm:pt modelId="{273833F7-5938-4CF7-BEC3-3C1DCDCD8467}" type="parTrans" cxnId="{6A453751-2A40-4234-AFF8-3BBCB6D12630}">
      <dgm:prSet/>
      <dgm:spPr/>
      <dgm:t>
        <a:bodyPr/>
        <a:lstStyle/>
        <a:p>
          <a:endParaRPr lang="ru-RU"/>
        </a:p>
      </dgm:t>
    </dgm:pt>
    <dgm:pt modelId="{9396B478-C5E5-4A7C-99D3-4D94CA1E20A8}" type="sibTrans" cxnId="{6A453751-2A40-4234-AFF8-3BBCB6D12630}">
      <dgm:prSet/>
      <dgm:spPr/>
      <dgm:t>
        <a:bodyPr/>
        <a:lstStyle/>
        <a:p>
          <a:endParaRPr lang="ru-RU"/>
        </a:p>
      </dgm:t>
    </dgm:pt>
    <dgm:pt modelId="{2F4ADE70-C7D5-4D70-BC46-A5F77379A800}">
      <dgm:prSet phldrT="[Текст]"/>
      <dgm:spPr/>
      <dgm:t>
        <a:bodyPr/>
        <a:lstStyle/>
        <a:p>
          <a:r>
            <a:rPr lang="ru-RU" b="1" u="sng" dirty="0" err="1" smtClean="0"/>
            <a:t>Особистісний</a:t>
          </a:r>
          <a:r>
            <a:rPr lang="ru-RU" b="1" u="sng" dirty="0" smtClean="0"/>
            <a:t> </a:t>
          </a:r>
          <a:r>
            <a:rPr lang="ru-RU" b="1" u="sng" dirty="0" err="1" smtClean="0"/>
            <a:t>підхід</a:t>
          </a:r>
          <a:endParaRPr lang="ru-RU" b="1" dirty="0"/>
        </a:p>
      </dgm:t>
    </dgm:pt>
    <dgm:pt modelId="{1291F9B9-0DD0-4B9F-AF7C-BEE9CDE176B5}" type="parTrans" cxnId="{569E21E9-E74E-47F1-9E08-BF216B2C9F77}">
      <dgm:prSet/>
      <dgm:spPr/>
      <dgm:t>
        <a:bodyPr/>
        <a:lstStyle/>
        <a:p>
          <a:endParaRPr lang="ru-RU"/>
        </a:p>
      </dgm:t>
    </dgm:pt>
    <dgm:pt modelId="{C5CD6031-DE7E-4699-8C96-AFB00DCFD8AB}" type="sibTrans" cxnId="{569E21E9-E74E-47F1-9E08-BF216B2C9F77}">
      <dgm:prSet/>
      <dgm:spPr/>
      <dgm:t>
        <a:bodyPr/>
        <a:lstStyle/>
        <a:p>
          <a:endParaRPr lang="ru-RU"/>
        </a:p>
      </dgm:t>
    </dgm:pt>
    <dgm:pt modelId="{CB76D50F-9424-4528-84EF-AF38D677C0F7}">
      <dgm:prSet phldrT="[Текст]"/>
      <dgm:spPr/>
      <dgm:t>
        <a:bodyPr/>
        <a:lstStyle/>
        <a:p>
          <a:r>
            <a:rPr lang="ru-RU" b="1" u="sng" dirty="0" err="1" smtClean="0"/>
            <a:t>Перманентне</a:t>
          </a:r>
          <a:r>
            <a:rPr lang="ru-RU" b="1" u="sng" dirty="0" smtClean="0"/>
            <a:t> </a:t>
          </a:r>
          <a:r>
            <a:rPr lang="ru-RU" b="1" u="sng" dirty="0" err="1" smtClean="0"/>
            <a:t>оновлення</a:t>
          </a:r>
          <a:r>
            <a:rPr lang="ru-RU" b="1" u="sng" dirty="0" smtClean="0"/>
            <a:t> </a:t>
          </a:r>
          <a:r>
            <a:rPr lang="ru-RU" b="1" u="sng" dirty="0" err="1" smtClean="0"/>
            <a:t>змісту</a:t>
          </a:r>
          <a:endParaRPr lang="ru-RU" b="1" dirty="0"/>
        </a:p>
      </dgm:t>
    </dgm:pt>
    <dgm:pt modelId="{11FDC831-5D33-4F6F-812F-BA994E4FFA66}" type="parTrans" cxnId="{F6481D97-28CC-411D-B9BF-C3AB559E1ECD}">
      <dgm:prSet/>
      <dgm:spPr/>
      <dgm:t>
        <a:bodyPr/>
        <a:lstStyle/>
        <a:p>
          <a:endParaRPr lang="ru-RU"/>
        </a:p>
      </dgm:t>
    </dgm:pt>
    <dgm:pt modelId="{CEEF8596-AA89-4F03-A42A-32F8986A9C18}" type="sibTrans" cxnId="{F6481D97-28CC-411D-B9BF-C3AB559E1ECD}">
      <dgm:prSet/>
      <dgm:spPr/>
      <dgm:t>
        <a:bodyPr/>
        <a:lstStyle/>
        <a:p>
          <a:endParaRPr lang="ru-RU"/>
        </a:p>
      </dgm:t>
    </dgm:pt>
    <dgm:pt modelId="{EDCCABCC-0690-4368-93BB-B36B32562523}">
      <dgm:prSet phldrT="[Текст]"/>
      <dgm:spPr/>
      <dgm:t>
        <a:bodyPr/>
        <a:lstStyle/>
        <a:p>
          <a:r>
            <a:rPr lang="ru-RU" b="1" u="sng" dirty="0" err="1" smtClean="0"/>
            <a:t>Орієнтація</a:t>
          </a:r>
          <a:r>
            <a:rPr lang="ru-RU" b="1" u="sng" dirty="0" smtClean="0"/>
            <a:t> на </a:t>
          </a:r>
          <a:r>
            <a:rPr lang="ru-RU" b="1" u="sng" dirty="0" err="1" smtClean="0"/>
            <a:t>розвиток</a:t>
          </a:r>
          <a:r>
            <a:rPr lang="ru-RU" b="1" u="sng" dirty="0" smtClean="0"/>
            <a:t> ІКТ</a:t>
          </a:r>
          <a:endParaRPr lang="ru-RU" b="1" dirty="0"/>
        </a:p>
      </dgm:t>
    </dgm:pt>
    <dgm:pt modelId="{B2869495-0571-418B-A13E-14DE595FD577}" type="parTrans" cxnId="{8A2EC546-4FED-40D4-B83C-E835C5EB8EE4}">
      <dgm:prSet/>
      <dgm:spPr/>
      <dgm:t>
        <a:bodyPr/>
        <a:lstStyle/>
        <a:p>
          <a:endParaRPr lang="ru-RU"/>
        </a:p>
      </dgm:t>
    </dgm:pt>
    <dgm:pt modelId="{F0E18756-E3B7-41D9-8FCB-B8EB3CD70218}" type="sibTrans" cxnId="{8A2EC546-4FED-40D4-B83C-E835C5EB8EE4}">
      <dgm:prSet/>
      <dgm:spPr/>
      <dgm:t>
        <a:bodyPr/>
        <a:lstStyle/>
        <a:p>
          <a:endParaRPr lang="ru-RU"/>
        </a:p>
      </dgm:t>
    </dgm:pt>
    <dgm:pt modelId="{04B9DF3E-5903-4AAF-AD1E-11B4A10C197C}">
      <dgm:prSet phldrT="[Текст]"/>
      <dgm:spPr/>
      <dgm:t>
        <a:bodyPr/>
        <a:lstStyle/>
        <a:p>
          <a:r>
            <a:rPr lang="uk-UA" b="1" u="sng" dirty="0" smtClean="0"/>
            <a:t>В</a:t>
          </a:r>
          <a:r>
            <a:rPr lang="ru-RU" b="1" u="sng" dirty="0" err="1" smtClean="0"/>
            <a:t>шанування</a:t>
          </a:r>
          <a:r>
            <a:rPr lang="ru-RU" b="1" u="sng" dirty="0" smtClean="0"/>
            <a:t> </a:t>
          </a:r>
          <a:r>
            <a:rPr lang="ru-RU" b="1" u="sng" dirty="0" err="1" smtClean="0"/>
            <a:t>національних</a:t>
          </a:r>
          <a:r>
            <a:rPr lang="ru-RU" b="1" u="sng" dirty="0" smtClean="0"/>
            <a:t> </a:t>
          </a:r>
          <a:r>
            <a:rPr lang="ru-RU" b="1" u="sng" dirty="0" err="1" smtClean="0"/>
            <a:t>традицій</a:t>
          </a:r>
          <a:endParaRPr lang="ru-RU" b="1" dirty="0"/>
        </a:p>
      </dgm:t>
    </dgm:pt>
    <dgm:pt modelId="{3D664509-C882-414A-9BFC-4321DCC92BA3}" type="parTrans" cxnId="{086477C1-46AF-4F4A-8C82-6A2016B7D2B0}">
      <dgm:prSet/>
      <dgm:spPr/>
      <dgm:t>
        <a:bodyPr/>
        <a:lstStyle/>
        <a:p>
          <a:endParaRPr lang="ru-RU"/>
        </a:p>
      </dgm:t>
    </dgm:pt>
    <dgm:pt modelId="{58406DC6-E633-427D-925D-165693473FDB}" type="sibTrans" cxnId="{086477C1-46AF-4F4A-8C82-6A2016B7D2B0}">
      <dgm:prSet/>
      <dgm:spPr/>
      <dgm:t>
        <a:bodyPr/>
        <a:lstStyle/>
        <a:p>
          <a:endParaRPr lang="ru-RU"/>
        </a:p>
      </dgm:t>
    </dgm:pt>
    <dgm:pt modelId="{3C145534-7A67-4B4A-8E85-B3D3FF4D36F4}">
      <dgm:prSet phldrT="[Текст]" custT="1"/>
      <dgm:spPr/>
      <dgm:t>
        <a:bodyPr/>
        <a:lstStyle/>
        <a:p>
          <a:r>
            <a:rPr lang="ru-RU" sz="1200" b="1" u="sng" dirty="0" smtClean="0"/>
            <a:t>Продуктивна </a:t>
          </a:r>
          <a:r>
            <a:rPr lang="ru-RU" sz="1200" b="1" u="sng" dirty="0" err="1" smtClean="0"/>
            <a:t>мотивація</a:t>
          </a:r>
          <a:endParaRPr lang="ru-RU" sz="1200" b="1" dirty="0"/>
        </a:p>
      </dgm:t>
    </dgm:pt>
    <dgm:pt modelId="{98F506E2-871D-4E8A-A163-A810784593F2}" type="parTrans" cxnId="{FC4CE0D9-B49A-43E0-AE02-E67434946B18}">
      <dgm:prSet/>
      <dgm:spPr/>
      <dgm:t>
        <a:bodyPr/>
        <a:lstStyle/>
        <a:p>
          <a:endParaRPr lang="ru-RU"/>
        </a:p>
      </dgm:t>
    </dgm:pt>
    <dgm:pt modelId="{F0D94B04-7477-4756-802D-8F3F57B4FFAE}" type="sibTrans" cxnId="{FC4CE0D9-B49A-43E0-AE02-E67434946B18}">
      <dgm:prSet/>
      <dgm:spPr/>
      <dgm:t>
        <a:bodyPr/>
        <a:lstStyle/>
        <a:p>
          <a:endParaRPr lang="ru-RU"/>
        </a:p>
      </dgm:t>
    </dgm:pt>
    <dgm:pt modelId="{DEBEFD07-F027-4B4C-95CC-EC554FF856BD}">
      <dgm:prSet phldrT="[Текст]"/>
      <dgm:spPr/>
      <dgm:t>
        <a:bodyPr/>
        <a:lstStyle/>
        <a:p>
          <a:r>
            <a:rPr lang="ru-RU" b="1" u="sng" dirty="0" err="1" smtClean="0"/>
            <a:t>Пріоритет</a:t>
          </a:r>
          <a:r>
            <a:rPr lang="ru-RU" b="1" u="sng" dirty="0" smtClean="0"/>
            <a:t> </a:t>
          </a:r>
          <a:r>
            <a:rPr lang="ru-RU" b="1" u="sng" dirty="0" err="1" smtClean="0"/>
            <a:t>морально-етичних</a:t>
          </a:r>
          <a:r>
            <a:rPr lang="ru-RU" b="1" u="sng" dirty="0" smtClean="0"/>
            <a:t> </a:t>
          </a:r>
          <a:r>
            <a:rPr lang="ru-RU" b="1" u="sng" dirty="0" err="1" smtClean="0"/>
            <a:t>цінностей</a:t>
          </a:r>
          <a:endParaRPr lang="ru-RU" b="1" dirty="0"/>
        </a:p>
      </dgm:t>
    </dgm:pt>
    <dgm:pt modelId="{B8578A8C-6460-4542-9DAD-BDF8394C8245}" type="parTrans" cxnId="{64FF0464-7906-4246-91E0-91D07DF0A135}">
      <dgm:prSet/>
      <dgm:spPr/>
      <dgm:t>
        <a:bodyPr/>
        <a:lstStyle/>
        <a:p>
          <a:endParaRPr lang="ru-RU"/>
        </a:p>
      </dgm:t>
    </dgm:pt>
    <dgm:pt modelId="{C9BD4EAD-50A0-47EC-AA6D-9287034D250C}" type="sibTrans" cxnId="{64FF0464-7906-4246-91E0-91D07DF0A135}">
      <dgm:prSet/>
      <dgm:spPr/>
      <dgm:t>
        <a:bodyPr/>
        <a:lstStyle/>
        <a:p>
          <a:endParaRPr lang="ru-RU"/>
        </a:p>
      </dgm:t>
    </dgm:pt>
    <dgm:pt modelId="{B4635F91-2292-400C-A9A6-B0A4DF974570}">
      <dgm:prSet phldrT="[Текст]"/>
      <dgm:spPr/>
      <dgm:t>
        <a:bodyPr/>
        <a:lstStyle/>
        <a:p>
          <a:r>
            <a:rPr lang="ru-RU" b="1" u="sng" dirty="0" err="1" smtClean="0"/>
            <a:t>Громадянська</a:t>
          </a:r>
          <a:r>
            <a:rPr lang="ru-RU" b="1" u="sng" dirty="0" smtClean="0"/>
            <a:t> </a:t>
          </a:r>
          <a:r>
            <a:rPr lang="ru-RU" b="1" u="sng" dirty="0" err="1" smtClean="0"/>
            <a:t>спрямованість</a:t>
          </a:r>
          <a:endParaRPr lang="ru-RU" b="1" dirty="0"/>
        </a:p>
      </dgm:t>
    </dgm:pt>
    <dgm:pt modelId="{CFD899D3-48CA-4D5C-8430-D0374797710C}" type="parTrans" cxnId="{CC30F553-DD34-48A8-B4E7-BACB746C4C3B}">
      <dgm:prSet/>
      <dgm:spPr/>
      <dgm:t>
        <a:bodyPr/>
        <a:lstStyle/>
        <a:p>
          <a:endParaRPr lang="ru-RU"/>
        </a:p>
      </dgm:t>
    </dgm:pt>
    <dgm:pt modelId="{EF4F83A6-661A-4C7F-B2F0-1A1CAFF2D910}" type="sibTrans" cxnId="{CC30F553-DD34-48A8-B4E7-BACB746C4C3B}">
      <dgm:prSet/>
      <dgm:spPr/>
      <dgm:t>
        <a:bodyPr/>
        <a:lstStyle/>
        <a:p>
          <a:endParaRPr lang="ru-RU"/>
        </a:p>
      </dgm:t>
    </dgm:pt>
    <dgm:pt modelId="{E7F1DFE0-072E-4100-9F98-7B4C4FCDECA8}">
      <dgm:prSet phldrT="[Текст]"/>
      <dgm:spPr/>
      <dgm:t>
        <a:bodyPr/>
        <a:lstStyle/>
        <a:p>
          <a:r>
            <a:rPr lang="ru-RU" b="1" u="sng" dirty="0" err="1" smtClean="0"/>
            <a:t>Естетична</a:t>
          </a:r>
          <a:r>
            <a:rPr lang="ru-RU" b="1" u="sng" dirty="0" smtClean="0"/>
            <a:t> </a:t>
          </a:r>
          <a:r>
            <a:rPr lang="ru-RU" b="1" u="sng" dirty="0" err="1" smtClean="0"/>
            <a:t>наснаженість</a:t>
          </a:r>
          <a:endParaRPr lang="ru-RU" b="1" dirty="0"/>
        </a:p>
      </dgm:t>
    </dgm:pt>
    <dgm:pt modelId="{EC45B4B7-3E5C-4577-BACA-9C2CDD8943C8}" type="parTrans" cxnId="{72038C53-4679-415E-98FB-0A1F9AFFEEC7}">
      <dgm:prSet/>
      <dgm:spPr/>
      <dgm:t>
        <a:bodyPr/>
        <a:lstStyle/>
        <a:p>
          <a:endParaRPr lang="ru-RU"/>
        </a:p>
      </dgm:t>
    </dgm:pt>
    <dgm:pt modelId="{544B34E9-F39E-476C-8F20-7F7897962AF4}" type="sibTrans" cxnId="{72038C53-4679-415E-98FB-0A1F9AFFEEC7}">
      <dgm:prSet/>
      <dgm:spPr/>
      <dgm:t>
        <a:bodyPr/>
        <a:lstStyle/>
        <a:p>
          <a:endParaRPr lang="ru-RU"/>
        </a:p>
      </dgm:t>
    </dgm:pt>
    <dgm:pt modelId="{D4F773A9-374B-4DEB-96F5-D353BF037E0D}" type="pres">
      <dgm:prSet presAssocID="{96315FA9-EE0F-4905-9A0A-BB21ABFE7E1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FF6E188-698E-4D87-A65E-BDB30BF5EAB8}" type="pres">
      <dgm:prSet presAssocID="{024B8E99-EAAA-4260-8CBD-FB8771158777}" presName="centerShape" presStyleLbl="node0" presStyleIdx="0" presStyleCnt="1"/>
      <dgm:spPr/>
      <dgm:t>
        <a:bodyPr/>
        <a:lstStyle/>
        <a:p>
          <a:endParaRPr lang="ru-RU"/>
        </a:p>
      </dgm:t>
    </dgm:pt>
    <dgm:pt modelId="{3AB7F569-B8AB-42E5-83C1-88AE0539CBB5}" type="pres">
      <dgm:prSet presAssocID="{1291F9B9-0DD0-4B9F-AF7C-BEE9CDE176B5}" presName="Name9" presStyleLbl="parChTrans1D2" presStyleIdx="0" presStyleCnt="8"/>
      <dgm:spPr/>
      <dgm:t>
        <a:bodyPr/>
        <a:lstStyle/>
        <a:p>
          <a:endParaRPr lang="uk-UA"/>
        </a:p>
      </dgm:t>
    </dgm:pt>
    <dgm:pt modelId="{3D284E10-92A2-4691-84E1-CF8C5335F7AB}" type="pres">
      <dgm:prSet presAssocID="{1291F9B9-0DD0-4B9F-AF7C-BEE9CDE176B5}" presName="connTx" presStyleLbl="parChTrans1D2" presStyleIdx="0" presStyleCnt="8"/>
      <dgm:spPr/>
      <dgm:t>
        <a:bodyPr/>
        <a:lstStyle/>
        <a:p>
          <a:endParaRPr lang="uk-UA"/>
        </a:p>
      </dgm:t>
    </dgm:pt>
    <dgm:pt modelId="{B2997E3B-AC95-4A2B-9003-6ECE1C4ADEFD}" type="pres">
      <dgm:prSet presAssocID="{2F4ADE70-C7D5-4D70-BC46-A5F77379A80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F7A5A-0057-406D-9008-2A60CF97A88D}" type="pres">
      <dgm:prSet presAssocID="{11FDC831-5D33-4F6F-812F-BA994E4FFA66}" presName="Name9" presStyleLbl="parChTrans1D2" presStyleIdx="1" presStyleCnt="8"/>
      <dgm:spPr/>
      <dgm:t>
        <a:bodyPr/>
        <a:lstStyle/>
        <a:p>
          <a:endParaRPr lang="uk-UA"/>
        </a:p>
      </dgm:t>
    </dgm:pt>
    <dgm:pt modelId="{91C02332-062D-4140-9545-37B9674CDAFC}" type="pres">
      <dgm:prSet presAssocID="{11FDC831-5D33-4F6F-812F-BA994E4FFA66}" presName="connTx" presStyleLbl="parChTrans1D2" presStyleIdx="1" presStyleCnt="8"/>
      <dgm:spPr/>
      <dgm:t>
        <a:bodyPr/>
        <a:lstStyle/>
        <a:p>
          <a:endParaRPr lang="uk-UA"/>
        </a:p>
      </dgm:t>
    </dgm:pt>
    <dgm:pt modelId="{8C19B504-D3F8-4678-AAFF-C96BEA49A723}" type="pres">
      <dgm:prSet presAssocID="{CB76D50F-9424-4528-84EF-AF38D677C0F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C54C2-2992-4814-9AE6-6BAA90CB7471}" type="pres">
      <dgm:prSet presAssocID="{B2869495-0571-418B-A13E-14DE595FD577}" presName="Name9" presStyleLbl="parChTrans1D2" presStyleIdx="2" presStyleCnt="8"/>
      <dgm:spPr/>
      <dgm:t>
        <a:bodyPr/>
        <a:lstStyle/>
        <a:p>
          <a:endParaRPr lang="uk-UA"/>
        </a:p>
      </dgm:t>
    </dgm:pt>
    <dgm:pt modelId="{BE9E689D-72A8-4EB3-8062-B58FA9838282}" type="pres">
      <dgm:prSet presAssocID="{B2869495-0571-418B-A13E-14DE595FD577}" presName="connTx" presStyleLbl="parChTrans1D2" presStyleIdx="2" presStyleCnt="8"/>
      <dgm:spPr/>
      <dgm:t>
        <a:bodyPr/>
        <a:lstStyle/>
        <a:p>
          <a:endParaRPr lang="uk-UA"/>
        </a:p>
      </dgm:t>
    </dgm:pt>
    <dgm:pt modelId="{3932AAF9-EA76-4DB3-A59C-3A7DDC532A5D}" type="pres">
      <dgm:prSet presAssocID="{EDCCABCC-0690-4368-93BB-B36B3256252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EBC76-5072-45BB-BA56-DD39C2C9F3DC}" type="pres">
      <dgm:prSet presAssocID="{3D664509-C882-414A-9BFC-4321DCC92BA3}" presName="Name9" presStyleLbl="parChTrans1D2" presStyleIdx="3" presStyleCnt="8"/>
      <dgm:spPr/>
      <dgm:t>
        <a:bodyPr/>
        <a:lstStyle/>
        <a:p>
          <a:endParaRPr lang="uk-UA"/>
        </a:p>
      </dgm:t>
    </dgm:pt>
    <dgm:pt modelId="{B2899672-603C-4827-B174-F378D3A540CF}" type="pres">
      <dgm:prSet presAssocID="{3D664509-C882-414A-9BFC-4321DCC92BA3}" presName="connTx" presStyleLbl="parChTrans1D2" presStyleIdx="3" presStyleCnt="8"/>
      <dgm:spPr/>
      <dgm:t>
        <a:bodyPr/>
        <a:lstStyle/>
        <a:p>
          <a:endParaRPr lang="uk-UA"/>
        </a:p>
      </dgm:t>
    </dgm:pt>
    <dgm:pt modelId="{541370AC-50E0-490E-904E-EF57F3DFCE3D}" type="pres">
      <dgm:prSet presAssocID="{04B9DF3E-5903-4AAF-AD1E-11B4A10C197C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603A4-005B-4A1A-85AF-C0A1C9C1BF8E}" type="pres">
      <dgm:prSet presAssocID="{B8578A8C-6460-4542-9DAD-BDF8394C8245}" presName="Name9" presStyleLbl="parChTrans1D2" presStyleIdx="4" presStyleCnt="8"/>
      <dgm:spPr/>
      <dgm:t>
        <a:bodyPr/>
        <a:lstStyle/>
        <a:p>
          <a:endParaRPr lang="uk-UA"/>
        </a:p>
      </dgm:t>
    </dgm:pt>
    <dgm:pt modelId="{BEF5D91F-F84C-48D2-B613-F839ABF5A3D0}" type="pres">
      <dgm:prSet presAssocID="{B8578A8C-6460-4542-9DAD-BDF8394C8245}" presName="connTx" presStyleLbl="parChTrans1D2" presStyleIdx="4" presStyleCnt="8"/>
      <dgm:spPr/>
      <dgm:t>
        <a:bodyPr/>
        <a:lstStyle/>
        <a:p>
          <a:endParaRPr lang="uk-UA"/>
        </a:p>
      </dgm:t>
    </dgm:pt>
    <dgm:pt modelId="{D7E53C0D-F0B2-4FB1-A00C-8DDC2CD463A0}" type="pres">
      <dgm:prSet presAssocID="{DEBEFD07-F027-4B4C-95CC-EC554FF856BD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9E194-22C6-4E18-BCD3-BA64664A9F8B}" type="pres">
      <dgm:prSet presAssocID="{CFD899D3-48CA-4D5C-8430-D0374797710C}" presName="Name9" presStyleLbl="parChTrans1D2" presStyleIdx="5" presStyleCnt="8"/>
      <dgm:spPr/>
      <dgm:t>
        <a:bodyPr/>
        <a:lstStyle/>
        <a:p>
          <a:endParaRPr lang="uk-UA"/>
        </a:p>
      </dgm:t>
    </dgm:pt>
    <dgm:pt modelId="{FB57CCED-89AF-4087-92C2-559B2D0B6EF7}" type="pres">
      <dgm:prSet presAssocID="{CFD899D3-48CA-4D5C-8430-D0374797710C}" presName="connTx" presStyleLbl="parChTrans1D2" presStyleIdx="5" presStyleCnt="8"/>
      <dgm:spPr/>
      <dgm:t>
        <a:bodyPr/>
        <a:lstStyle/>
        <a:p>
          <a:endParaRPr lang="uk-UA"/>
        </a:p>
      </dgm:t>
    </dgm:pt>
    <dgm:pt modelId="{49114462-4D63-4D84-9D71-55C4053E8EC5}" type="pres">
      <dgm:prSet presAssocID="{B4635F91-2292-400C-A9A6-B0A4DF97457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71951-D90F-44CD-A87E-0D352003F6D7}" type="pres">
      <dgm:prSet presAssocID="{EC45B4B7-3E5C-4577-BACA-9C2CDD8943C8}" presName="Name9" presStyleLbl="parChTrans1D2" presStyleIdx="6" presStyleCnt="8"/>
      <dgm:spPr/>
      <dgm:t>
        <a:bodyPr/>
        <a:lstStyle/>
        <a:p>
          <a:endParaRPr lang="uk-UA"/>
        </a:p>
      </dgm:t>
    </dgm:pt>
    <dgm:pt modelId="{C4209DDC-9FD7-4472-B057-3D919C22861A}" type="pres">
      <dgm:prSet presAssocID="{EC45B4B7-3E5C-4577-BACA-9C2CDD8943C8}" presName="connTx" presStyleLbl="parChTrans1D2" presStyleIdx="6" presStyleCnt="8"/>
      <dgm:spPr/>
      <dgm:t>
        <a:bodyPr/>
        <a:lstStyle/>
        <a:p>
          <a:endParaRPr lang="uk-UA"/>
        </a:p>
      </dgm:t>
    </dgm:pt>
    <dgm:pt modelId="{06933375-9A69-46EA-B489-8B673B29957E}" type="pres">
      <dgm:prSet presAssocID="{E7F1DFE0-072E-4100-9F98-7B4C4FCDECA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0729B-72F7-41BC-B604-3B41059B928E}" type="pres">
      <dgm:prSet presAssocID="{98F506E2-871D-4E8A-A163-A810784593F2}" presName="Name9" presStyleLbl="parChTrans1D2" presStyleIdx="7" presStyleCnt="8"/>
      <dgm:spPr/>
      <dgm:t>
        <a:bodyPr/>
        <a:lstStyle/>
        <a:p>
          <a:endParaRPr lang="uk-UA"/>
        </a:p>
      </dgm:t>
    </dgm:pt>
    <dgm:pt modelId="{631EE4A9-4D07-4130-AA98-092AB27F0251}" type="pres">
      <dgm:prSet presAssocID="{98F506E2-871D-4E8A-A163-A810784593F2}" presName="connTx" presStyleLbl="parChTrans1D2" presStyleIdx="7" presStyleCnt="8"/>
      <dgm:spPr/>
      <dgm:t>
        <a:bodyPr/>
        <a:lstStyle/>
        <a:p>
          <a:endParaRPr lang="uk-UA"/>
        </a:p>
      </dgm:t>
    </dgm:pt>
    <dgm:pt modelId="{D3E553CD-6E4E-423F-A657-C39DE87E3FE8}" type="pres">
      <dgm:prSet presAssocID="{3C145534-7A67-4B4A-8E85-B3D3FF4D36F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EAD0B2-7452-4325-8288-61CD72746C6C}" type="presOf" srcId="{1291F9B9-0DD0-4B9F-AF7C-BEE9CDE176B5}" destId="{3AB7F569-B8AB-42E5-83C1-88AE0539CBB5}" srcOrd="0" destOrd="0" presId="urn:microsoft.com/office/officeart/2005/8/layout/radial1"/>
    <dgm:cxn modelId="{1A0CFD4A-CEBB-4DDA-B68A-ACA41E36D167}" type="presOf" srcId="{96315FA9-EE0F-4905-9A0A-BB21ABFE7E11}" destId="{D4F773A9-374B-4DEB-96F5-D353BF037E0D}" srcOrd="0" destOrd="0" presId="urn:microsoft.com/office/officeart/2005/8/layout/radial1"/>
    <dgm:cxn modelId="{3414AB0A-8A83-43DA-A76A-539C47183A95}" type="presOf" srcId="{DEBEFD07-F027-4B4C-95CC-EC554FF856BD}" destId="{D7E53C0D-F0B2-4FB1-A00C-8DDC2CD463A0}" srcOrd="0" destOrd="0" presId="urn:microsoft.com/office/officeart/2005/8/layout/radial1"/>
    <dgm:cxn modelId="{FA95CB31-32E2-4832-AD44-8660070AA9F1}" type="presOf" srcId="{98F506E2-871D-4E8A-A163-A810784593F2}" destId="{03A0729B-72F7-41BC-B604-3B41059B928E}" srcOrd="0" destOrd="0" presId="urn:microsoft.com/office/officeart/2005/8/layout/radial1"/>
    <dgm:cxn modelId="{D5BF90CD-1AB7-422E-A778-30E29E534ECC}" type="presOf" srcId="{EDCCABCC-0690-4368-93BB-B36B32562523}" destId="{3932AAF9-EA76-4DB3-A59C-3A7DDC532A5D}" srcOrd="0" destOrd="0" presId="urn:microsoft.com/office/officeart/2005/8/layout/radial1"/>
    <dgm:cxn modelId="{DCCBED19-1D21-4493-9790-2C7D652B0751}" type="presOf" srcId="{04B9DF3E-5903-4AAF-AD1E-11B4A10C197C}" destId="{541370AC-50E0-490E-904E-EF57F3DFCE3D}" srcOrd="0" destOrd="0" presId="urn:microsoft.com/office/officeart/2005/8/layout/radial1"/>
    <dgm:cxn modelId="{569E21E9-E74E-47F1-9E08-BF216B2C9F77}" srcId="{024B8E99-EAAA-4260-8CBD-FB8771158777}" destId="{2F4ADE70-C7D5-4D70-BC46-A5F77379A800}" srcOrd="0" destOrd="0" parTransId="{1291F9B9-0DD0-4B9F-AF7C-BEE9CDE176B5}" sibTransId="{C5CD6031-DE7E-4699-8C96-AFB00DCFD8AB}"/>
    <dgm:cxn modelId="{E6A0EFC7-0AE3-4963-8365-732F16C7C5EE}" type="presOf" srcId="{1291F9B9-0DD0-4B9F-AF7C-BEE9CDE176B5}" destId="{3D284E10-92A2-4691-84E1-CF8C5335F7AB}" srcOrd="1" destOrd="0" presId="urn:microsoft.com/office/officeart/2005/8/layout/radial1"/>
    <dgm:cxn modelId="{72038C53-4679-415E-98FB-0A1F9AFFEEC7}" srcId="{024B8E99-EAAA-4260-8CBD-FB8771158777}" destId="{E7F1DFE0-072E-4100-9F98-7B4C4FCDECA8}" srcOrd="6" destOrd="0" parTransId="{EC45B4B7-3E5C-4577-BACA-9C2CDD8943C8}" sibTransId="{544B34E9-F39E-476C-8F20-7F7897962AF4}"/>
    <dgm:cxn modelId="{CC30F553-DD34-48A8-B4E7-BACB746C4C3B}" srcId="{024B8E99-EAAA-4260-8CBD-FB8771158777}" destId="{B4635F91-2292-400C-A9A6-B0A4DF974570}" srcOrd="5" destOrd="0" parTransId="{CFD899D3-48CA-4D5C-8430-D0374797710C}" sibTransId="{EF4F83A6-661A-4C7F-B2F0-1A1CAFF2D910}"/>
    <dgm:cxn modelId="{88E1C55E-5DB4-442D-AE81-E907B12E32C7}" type="presOf" srcId="{B2869495-0571-418B-A13E-14DE595FD577}" destId="{56AC54C2-2992-4814-9AE6-6BAA90CB7471}" srcOrd="0" destOrd="0" presId="urn:microsoft.com/office/officeart/2005/8/layout/radial1"/>
    <dgm:cxn modelId="{03E3F5CA-11DF-4CEB-934A-85EAC36B1238}" type="presOf" srcId="{CFD899D3-48CA-4D5C-8430-D0374797710C}" destId="{71B9E194-22C6-4E18-BCD3-BA64664A9F8B}" srcOrd="0" destOrd="0" presId="urn:microsoft.com/office/officeart/2005/8/layout/radial1"/>
    <dgm:cxn modelId="{F92BF079-ADA7-4E43-B181-DD8A912177BC}" type="presOf" srcId="{11FDC831-5D33-4F6F-812F-BA994E4FFA66}" destId="{2BCF7A5A-0057-406D-9008-2A60CF97A88D}" srcOrd="0" destOrd="0" presId="urn:microsoft.com/office/officeart/2005/8/layout/radial1"/>
    <dgm:cxn modelId="{64FF0464-7906-4246-91E0-91D07DF0A135}" srcId="{024B8E99-EAAA-4260-8CBD-FB8771158777}" destId="{DEBEFD07-F027-4B4C-95CC-EC554FF856BD}" srcOrd="4" destOrd="0" parTransId="{B8578A8C-6460-4542-9DAD-BDF8394C8245}" sibTransId="{C9BD4EAD-50A0-47EC-AA6D-9287034D250C}"/>
    <dgm:cxn modelId="{C26A9DA3-1300-45F1-B705-BF7B5FE37DAB}" type="presOf" srcId="{CB76D50F-9424-4528-84EF-AF38D677C0F7}" destId="{8C19B504-D3F8-4678-AAFF-C96BEA49A723}" srcOrd="0" destOrd="0" presId="urn:microsoft.com/office/officeart/2005/8/layout/radial1"/>
    <dgm:cxn modelId="{C707A458-ABFB-4827-812E-9410CF2F4DF0}" type="presOf" srcId="{E7F1DFE0-072E-4100-9F98-7B4C4FCDECA8}" destId="{06933375-9A69-46EA-B489-8B673B29957E}" srcOrd="0" destOrd="0" presId="urn:microsoft.com/office/officeart/2005/8/layout/radial1"/>
    <dgm:cxn modelId="{85E7ABF7-09FD-4E0D-994C-A4FBDD0FD882}" type="presOf" srcId="{EC45B4B7-3E5C-4577-BACA-9C2CDD8943C8}" destId="{0CC71951-D90F-44CD-A87E-0D352003F6D7}" srcOrd="0" destOrd="0" presId="urn:microsoft.com/office/officeart/2005/8/layout/radial1"/>
    <dgm:cxn modelId="{5630EF67-55A4-4C34-B24A-D319EC9B9781}" type="presOf" srcId="{2F4ADE70-C7D5-4D70-BC46-A5F77379A800}" destId="{B2997E3B-AC95-4A2B-9003-6ECE1C4ADEFD}" srcOrd="0" destOrd="0" presId="urn:microsoft.com/office/officeart/2005/8/layout/radial1"/>
    <dgm:cxn modelId="{A91D767C-E88D-4436-8C27-759EBBAD0BDA}" type="presOf" srcId="{024B8E99-EAAA-4260-8CBD-FB8771158777}" destId="{FFF6E188-698E-4D87-A65E-BDB30BF5EAB8}" srcOrd="0" destOrd="0" presId="urn:microsoft.com/office/officeart/2005/8/layout/radial1"/>
    <dgm:cxn modelId="{086477C1-46AF-4F4A-8C82-6A2016B7D2B0}" srcId="{024B8E99-EAAA-4260-8CBD-FB8771158777}" destId="{04B9DF3E-5903-4AAF-AD1E-11B4A10C197C}" srcOrd="3" destOrd="0" parTransId="{3D664509-C882-414A-9BFC-4321DCC92BA3}" sibTransId="{58406DC6-E633-427D-925D-165693473FDB}"/>
    <dgm:cxn modelId="{8DF52AB7-D5F9-4C83-BC42-10BB0569B714}" type="presOf" srcId="{98F506E2-871D-4E8A-A163-A810784593F2}" destId="{631EE4A9-4D07-4130-AA98-092AB27F0251}" srcOrd="1" destOrd="0" presId="urn:microsoft.com/office/officeart/2005/8/layout/radial1"/>
    <dgm:cxn modelId="{DEDC4A09-9152-4D8C-A4D3-DA618C833C12}" type="presOf" srcId="{CFD899D3-48CA-4D5C-8430-D0374797710C}" destId="{FB57CCED-89AF-4087-92C2-559B2D0B6EF7}" srcOrd="1" destOrd="0" presId="urn:microsoft.com/office/officeart/2005/8/layout/radial1"/>
    <dgm:cxn modelId="{CCE3ED83-4CA0-478C-A700-B7513E0EC457}" type="presOf" srcId="{EC45B4B7-3E5C-4577-BACA-9C2CDD8943C8}" destId="{C4209DDC-9FD7-4472-B057-3D919C22861A}" srcOrd="1" destOrd="0" presId="urn:microsoft.com/office/officeart/2005/8/layout/radial1"/>
    <dgm:cxn modelId="{E39A4734-ED4D-4C4B-8707-8E1C40EF34FD}" type="presOf" srcId="{3D664509-C882-414A-9BFC-4321DCC92BA3}" destId="{DF3EBC76-5072-45BB-BA56-DD39C2C9F3DC}" srcOrd="0" destOrd="0" presId="urn:microsoft.com/office/officeart/2005/8/layout/radial1"/>
    <dgm:cxn modelId="{CD692B34-2660-41C1-A270-AA7E9D7F4EB3}" type="presOf" srcId="{11FDC831-5D33-4F6F-812F-BA994E4FFA66}" destId="{91C02332-062D-4140-9545-37B9674CDAFC}" srcOrd="1" destOrd="0" presId="urn:microsoft.com/office/officeart/2005/8/layout/radial1"/>
    <dgm:cxn modelId="{F6481D97-28CC-411D-B9BF-C3AB559E1ECD}" srcId="{024B8E99-EAAA-4260-8CBD-FB8771158777}" destId="{CB76D50F-9424-4528-84EF-AF38D677C0F7}" srcOrd="1" destOrd="0" parTransId="{11FDC831-5D33-4F6F-812F-BA994E4FFA66}" sibTransId="{CEEF8596-AA89-4F03-A42A-32F8986A9C18}"/>
    <dgm:cxn modelId="{40891F84-56DC-4798-BF49-070A11D6A395}" type="presOf" srcId="{B2869495-0571-418B-A13E-14DE595FD577}" destId="{BE9E689D-72A8-4EB3-8062-B58FA9838282}" srcOrd="1" destOrd="0" presId="urn:microsoft.com/office/officeart/2005/8/layout/radial1"/>
    <dgm:cxn modelId="{0CB3628F-01AD-4787-BBD7-8CF1B514D7A0}" type="presOf" srcId="{3D664509-C882-414A-9BFC-4321DCC92BA3}" destId="{B2899672-603C-4827-B174-F378D3A540CF}" srcOrd="1" destOrd="0" presId="urn:microsoft.com/office/officeart/2005/8/layout/radial1"/>
    <dgm:cxn modelId="{FC4CE0D9-B49A-43E0-AE02-E67434946B18}" srcId="{024B8E99-EAAA-4260-8CBD-FB8771158777}" destId="{3C145534-7A67-4B4A-8E85-B3D3FF4D36F4}" srcOrd="7" destOrd="0" parTransId="{98F506E2-871D-4E8A-A163-A810784593F2}" sibTransId="{F0D94B04-7477-4756-802D-8F3F57B4FFAE}"/>
    <dgm:cxn modelId="{BB734216-DDAB-4469-84AE-3D8E6306533D}" type="presOf" srcId="{B8578A8C-6460-4542-9DAD-BDF8394C8245}" destId="{26A603A4-005B-4A1A-85AF-C0A1C9C1BF8E}" srcOrd="0" destOrd="0" presId="urn:microsoft.com/office/officeart/2005/8/layout/radial1"/>
    <dgm:cxn modelId="{05FF6DD8-4CA0-4401-A78E-208EDE9B61BD}" type="presOf" srcId="{B4635F91-2292-400C-A9A6-B0A4DF974570}" destId="{49114462-4D63-4D84-9D71-55C4053E8EC5}" srcOrd="0" destOrd="0" presId="urn:microsoft.com/office/officeart/2005/8/layout/radial1"/>
    <dgm:cxn modelId="{6A453751-2A40-4234-AFF8-3BBCB6D12630}" srcId="{96315FA9-EE0F-4905-9A0A-BB21ABFE7E11}" destId="{024B8E99-EAAA-4260-8CBD-FB8771158777}" srcOrd="0" destOrd="0" parTransId="{273833F7-5938-4CF7-BEC3-3C1DCDCD8467}" sibTransId="{9396B478-C5E5-4A7C-99D3-4D94CA1E20A8}"/>
    <dgm:cxn modelId="{8A2EC546-4FED-40D4-B83C-E835C5EB8EE4}" srcId="{024B8E99-EAAA-4260-8CBD-FB8771158777}" destId="{EDCCABCC-0690-4368-93BB-B36B32562523}" srcOrd="2" destOrd="0" parTransId="{B2869495-0571-418B-A13E-14DE595FD577}" sibTransId="{F0E18756-E3B7-41D9-8FCB-B8EB3CD70218}"/>
    <dgm:cxn modelId="{7DFC1DBD-644F-4BEF-96AB-5E36FCDC2A0F}" type="presOf" srcId="{B8578A8C-6460-4542-9DAD-BDF8394C8245}" destId="{BEF5D91F-F84C-48D2-B613-F839ABF5A3D0}" srcOrd="1" destOrd="0" presId="urn:microsoft.com/office/officeart/2005/8/layout/radial1"/>
    <dgm:cxn modelId="{985A988B-9507-4F9E-AA40-1B220164341F}" type="presOf" srcId="{3C145534-7A67-4B4A-8E85-B3D3FF4D36F4}" destId="{D3E553CD-6E4E-423F-A657-C39DE87E3FE8}" srcOrd="0" destOrd="0" presId="urn:microsoft.com/office/officeart/2005/8/layout/radial1"/>
    <dgm:cxn modelId="{56C6E635-AAB1-4355-96E0-891EC409C5C3}" type="presParOf" srcId="{D4F773A9-374B-4DEB-96F5-D353BF037E0D}" destId="{FFF6E188-698E-4D87-A65E-BDB30BF5EAB8}" srcOrd="0" destOrd="0" presId="urn:microsoft.com/office/officeart/2005/8/layout/radial1"/>
    <dgm:cxn modelId="{0AEA9326-664F-4196-9541-75A9FCB57C5A}" type="presParOf" srcId="{D4F773A9-374B-4DEB-96F5-D353BF037E0D}" destId="{3AB7F569-B8AB-42E5-83C1-88AE0539CBB5}" srcOrd="1" destOrd="0" presId="urn:microsoft.com/office/officeart/2005/8/layout/radial1"/>
    <dgm:cxn modelId="{C23C3F9D-4CB6-4195-B2E7-B5CB2445D963}" type="presParOf" srcId="{3AB7F569-B8AB-42E5-83C1-88AE0539CBB5}" destId="{3D284E10-92A2-4691-84E1-CF8C5335F7AB}" srcOrd="0" destOrd="0" presId="urn:microsoft.com/office/officeart/2005/8/layout/radial1"/>
    <dgm:cxn modelId="{B62E81ED-FC75-4AD5-8A7E-08ECB5B052EC}" type="presParOf" srcId="{D4F773A9-374B-4DEB-96F5-D353BF037E0D}" destId="{B2997E3B-AC95-4A2B-9003-6ECE1C4ADEFD}" srcOrd="2" destOrd="0" presId="urn:microsoft.com/office/officeart/2005/8/layout/radial1"/>
    <dgm:cxn modelId="{FCB0BDA5-7371-4198-96BA-07C08CEB6112}" type="presParOf" srcId="{D4F773A9-374B-4DEB-96F5-D353BF037E0D}" destId="{2BCF7A5A-0057-406D-9008-2A60CF97A88D}" srcOrd="3" destOrd="0" presId="urn:microsoft.com/office/officeart/2005/8/layout/radial1"/>
    <dgm:cxn modelId="{F9EA23DA-885C-4FBC-84BD-2710B47989D6}" type="presParOf" srcId="{2BCF7A5A-0057-406D-9008-2A60CF97A88D}" destId="{91C02332-062D-4140-9545-37B9674CDAFC}" srcOrd="0" destOrd="0" presId="urn:microsoft.com/office/officeart/2005/8/layout/radial1"/>
    <dgm:cxn modelId="{450AFFFA-5823-410B-A988-75FD5BF79427}" type="presParOf" srcId="{D4F773A9-374B-4DEB-96F5-D353BF037E0D}" destId="{8C19B504-D3F8-4678-AAFF-C96BEA49A723}" srcOrd="4" destOrd="0" presId="urn:microsoft.com/office/officeart/2005/8/layout/radial1"/>
    <dgm:cxn modelId="{2C42C574-A8C5-4785-A433-3D2616709D99}" type="presParOf" srcId="{D4F773A9-374B-4DEB-96F5-D353BF037E0D}" destId="{56AC54C2-2992-4814-9AE6-6BAA90CB7471}" srcOrd="5" destOrd="0" presId="urn:microsoft.com/office/officeart/2005/8/layout/radial1"/>
    <dgm:cxn modelId="{DD1A9D4C-F778-4766-8C82-E306C7BF25B6}" type="presParOf" srcId="{56AC54C2-2992-4814-9AE6-6BAA90CB7471}" destId="{BE9E689D-72A8-4EB3-8062-B58FA9838282}" srcOrd="0" destOrd="0" presId="urn:microsoft.com/office/officeart/2005/8/layout/radial1"/>
    <dgm:cxn modelId="{CFF41F2F-E0B2-45F2-9B80-0F31945AC251}" type="presParOf" srcId="{D4F773A9-374B-4DEB-96F5-D353BF037E0D}" destId="{3932AAF9-EA76-4DB3-A59C-3A7DDC532A5D}" srcOrd="6" destOrd="0" presId="urn:microsoft.com/office/officeart/2005/8/layout/radial1"/>
    <dgm:cxn modelId="{D8485F41-4879-41D1-BF30-44E40E57F734}" type="presParOf" srcId="{D4F773A9-374B-4DEB-96F5-D353BF037E0D}" destId="{DF3EBC76-5072-45BB-BA56-DD39C2C9F3DC}" srcOrd="7" destOrd="0" presId="urn:microsoft.com/office/officeart/2005/8/layout/radial1"/>
    <dgm:cxn modelId="{7EE3ACBF-1096-422E-A82C-255395F63A55}" type="presParOf" srcId="{DF3EBC76-5072-45BB-BA56-DD39C2C9F3DC}" destId="{B2899672-603C-4827-B174-F378D3A540CF}" srcOrd="0" destOrd="0" presId="urn:microsoft.com/office/officeart/2005/8/layout/radial1"/>
    <dgm:cxn modelId="{03452164-E241-4609-9D37-B89E062A2DB3}" type="presParOf" srcId="{D4F773A9-374B-4DEB-96F5-D353BF037E0D}" destId="{541370AC-50E0-490E-904E-EF57F3DFCE3D}" srcOrd="8" destOrd="0" presId="urn:microsoft.com/office/officeart/2005/8/layout/radial1"/>
    <dgm:cxn modelId="{0FA7D082-7CE5-42CA-B1E7-A20900DD0EDF}" type="presParOf" srcId="{D4F773A9-374B-4DEB-96F5-D353BF037E0D}" destId="{26A603A4-005B-4A1A-85AF-C0A1C9C1BF8E}" srcOrd="9" destOrd="0" presId="urn:microsoft.com/office/officeart/2005/8/layout/radial1"/>
    <dgm:cxn modelId="{32B11520-29CD-4DF4-8024-0E2C43AB911B}" type="presParOf" srcId="{26A603A4-005B-4A1A-85AF-C0A1C9C1BF8E}" destId="{BEF5D91F-F84C-48D2-B613-F839ABF5A3D0}" srcOrd="0" destOrd="0" presId="urn:microsoft.com/office/officeart/2005/8/layout/radial1"/>
    <dgm:cxn modelId="{BE7B804A-258C-4404-906A-8154E64359AD}" type="presParOf" srcId="{D4F773A9-374B-4DEB-96F5-D353BF037E0D}" destId="{D7E53C0D-F0B2-4FB1-A00C-8DDC2CD463A0}" srcOrd="10" destOrd="0" presId="urn:microsoft.com/office/officeart/2005/8/layout/radial1"/>
    <dgm:cxn modelId="{2214A009-8F43-4B8D-A32E-09E903BEF9FF}" type="presParOf" srcId="{D4F773A9-374B-4DEB-96F5-D353BF037E0D}" destId="{71B9E194-22C6-4E18-BCD3-BA64664A9F8B}" srcOrd="11" destOrd="0" presId="urn:microsoft.com/office/officeart/2005/8/layout/radial1"/>
    <dgm:cxn modelId="{E47ED801-9F5F-48D9-82AD-0E62CBEE8E04}" type="presParOf" srcId="{71B9E194-22C6-4E18-BCD3-BA64664A9F8B}" destId="{FB57CCED-89AF-4087-92C2-559B2D0B6EF7}" srcOrd="0" destOrd="0" presId="urn:microsoft.com/office/officeart/2005/8/layout/radial1"/>
    <dgm:cxn modelId="{22E25C19-95D6-4F1B-880A-5E180BF402E5}" type="presParOf" srcId="{D4F773A9-374B-4DEB-96F5-D353BF037E0D}" destId="{49114462-4D63-4D84-9D71-55C4053E8EC5}" srcOrd="12" destOrd="0" presId="urn:microsoft.com/office/officeart/2005/8/layout/radial1"/>
    <dgm:cxn modelId="{2A35EDC2-8ECD-4FCE-B8C9-15CCDD316FE3}" type="presParOf" srcId="{D4F773A9-374B-4DEB-96F5-D353BF037E0D}" destId="{0CC71951-D90F-44CD-A87E-0D352003F6D7}" srcOrd="13" destOrd="0" presId="urn:microsoft.com/office/officeart/2005/8/layout/radial1"/>
    <dgm:cxn modelId="{FC1DCB7A-EB55-4A03-AC64-16504393E21F}" type="presParOf" srcId="{0CC71951-D90F-44CD-A87E-0D352003F6D7}" destId="{C4209DDC-9FD7-4472-B057-3D919C22861A}" srcOrd="0" destOrd="0" presId="urn:microsoft.com/office/officeart/2005/8/layout/radial1"/>
    <dgm:cxn modelId="{EC5C13D1-111C-4422-AAB7-0271C93C0CE5}" type="presParOf" srcId="{D4F773A9-374B-4DEB-96F5-D353BF037E0D}" destId="{06933375-9A69-46EA-B489-8B673B29957E}" srcOrd="14" destOrd="0" presId="urn:microsoft.com/office/officeart/2005/8/layout/radial1"/>
    <dgm:cxn modelId="{0DDB73B1-E4E0-4421-9609-C0894DDE279B}" type="presParOf" srcId="{D4F773A9-374B-4DEB-96F5-D353BF037E0D}" destId="{03A0729B-72F7-41BC-B604-3B41059B928E}" srcOrd="15" destOrd="0" presId="urn:microsoft.com/office/officeart/2005/8/layout/radial1"/>
    <dgm:cxn modelId="{EDC76EDE-A66A-4EB5-99DE-4B0D7E344BE8}" type="presParOf" srcId="{03A0729B-72F7-41BC-B604-3B41059B928E}" destId="{631EE4A9-4D07-4130-AA98-092AB27F0251}" srcOrd="0" destOrd="0" presId="urn:microsoft.com/office/officeart/2005/8/layout/radial1"/>
    <dgm:cxn modelId="{7DF1B0AB-65DD-44F8-AA87-32F3F35A761E}" type="presParOf" srcId="{D4F773A9-374B-4DEB-96F5-D353BF037E0D}" destId="{D3E553CD-6E4E-423F-A657-C39DE87E3FE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D602B-27CD-4600-AE0C-887F29644705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1794A8-8DDC-4AAB-AFF6-1D4052849049}">
      <dgm:prSet phldrT="[Текст]"/>
      <dgm:spPr/>
      <dgm:t>
        <a:bodyPr/>
        <a:lstStyle/>
        <a:p>
          <a:r>
            <a:rPr lang="uk-UA" dirty="0" smtClean="0"/>
            <a:t>Візуальна грамотність</a:t>
          </a:r>
          <a:endParaRPr lang="ru-RU" dirty="0"/>
        </a:p>
      </dgm:t>
    </dgm:pt>
    <dgm:pt modelId="{6AD24488-36B9-4B17-84DF-6E9C95573ADC}" type="parTrans" cxnId="{21C5C72A-2D0B-4D3D-9AA1-67680D71E897}">
      <dgm:prSet/>
      <dgm:spPr/>
      <dgm:t>
        <a:bodyPr/>
        <a:lstStyle/>
        <a:p>
          <a:endParaRPr lang="ru-RU"/>
        </a:p>
      </dgm:t>
    </dgm:pt>
    <dgm:pt modelId="{C711B5C3-B4B7-4B17-8B7C-E9173DBFC0D5}" type="sibTrans" cxnId="{21C5C72A-2D0B-4D3D-9AA1-67680D71E897}">
      <dgm:prSet/>
      <dgm:spPr/>
      <dgm:t>
        <a:bodyPr/>
        <a:lstStyle/>
        <a:p>
          <a:endParaRPr lang="ru-RU"/>
        </a:p>
      </dgm:t>
    </dgm:pt>
    <dgm:pt modelId="{583273DD-876F-4D6A-823B-8F31133DDCC4}">
      <dgm:prSet phldrT="[Текст]"/>
      <dgm:spPr/>
      <dgm:t>
        <a:bodyPr/>
        <a:lstStyle/>
        <a:p>
          <a:r>
            <a:rPr lang="uk-UA" dirty="0" smtClean="0"/>
            <a:t>Технологічна грамотність</a:t>
          </a:r>
          <a:endParaRPr lang="ru-RU" dirty="0"/>
        </a:p>
      </dgm:t>
    </dgm:pt>
    <dgm:pt modelId="{BAF85276-35F2-474B-8CB4-B99E52C63E1C}" type="parTrans" cxnId="{FE71F039-F6F4-41B4-ABDB-748B2C70BFFF}">
      <dgm:prSet/>
      <dgm:spPr/>
      <dgm:t>
        <a:bodyPr/>
        <a:lstStyle/>
        <a:p>
          <a:endParaRPr lang="ru-RU"/>
        </a:p>
      </dgm:t>
    </dgm:pt>
    <dgm:pt modelId="{2DFD9B5B-7F95-4EEF-980E-5418D5814400}" type="sibTrans" cxnId="{FE71F039-F6F4-41B4-ABDB-748B2C70BFFF}">
      <dgm:prSet/>
      <dgm:spPr/>
      <dgm:t>
        <a:bodyPr/>
        <a:lstStyle/>
        <a:p>
          <a:endParaRPr lang="ru-RU"/>
        </a:p>
      </dgm:t>
    </dgm:pt>
    <dgm:pt modelId="{B2861247-EAE5-4108-87A4-7FB870E70DB8}">
      <dgm:prSet phldrT="[Текст]"/>
      <dgm:spPr/>
      <dgm:t>
        <a:bodyPr/>
        <a:lstStyle/>
        <a:p>
          <a:r>
            <a:rPr lang="uk-UA" dirty="0" smtClean="0"/>
            <a:t>Інформаційна грамотність</a:t>
          </a:r>
          <a:endParaRPr lang="ru-RU" dirty="0"/>
        </a:p>
      </dgm:t>
    </dgm:pt>
    <dgm:pt modelId="{3C224400-3B0E-4C11-928F-63F750079851}" type="parTrans" cxnId="{CBB4F14B-03E0-493C-A368-804E68FC4384}">
      <dgm:prSet/>
      <dgm:spPr/>
      <dgm:t>
        <a:bodyPr/>
        <a:lstStyle/>
        <a:p>
          <a:endParaRPr lang="ru-RU"/>
        </a:p>
      </dgm:t>
    </dgm:pt>
    <dgm:pt modelId="{EE66D718-9566-44EC-8A3F-3F2AE4371B0D}" type="sibTrans" cxnId="{CBB4F14B-03E0-493C-A368-804E68FC4384}">
      <dgm:prSet/>
      <dgm:spPr/>
      <dgm:t>
        <a:bodyPr/>
        <a:lstStyle/>
        <a:p>
          <a:endParaRPr lang="ru-RU"/>
        </a:p>
      </dgm:t>
    </dgm:pt>
    <dgm:pt modelId="{B5AF7936-2BA6-4FF4-A410-5B37EC6105F1}">
      <dgm:prSet phldrT="[Текст]"/>
      <dgm:spPr/>
      <dgm:t>
        <a:bodyPr/>
        <a:lstStyle/>
        <a:p>
          <a:r>
            <a:rPr lang="uk-UA" dirty="0" smtClean="0"/>
            <a:t>Комп'ютерна  грамотність</a:t>
          </a:r>
          <a:endParaRPr lang="ru-RU" dirty="0"/>
        </a:p>
      </dgm:t>
    </dgm:pt>
    <dgm:pt modelId="{07CF5296-8EDD-4267-8A87-46E57A50B9A5}" type="parTrans" cxnId="{C30C2D8C-0A6A-453D-89AD-74797A15C352}">
      <dgm:prSet/>
      <dgm:spPr/>
      <dgm:t>
        <a:bodyPr/>
        <a:lstStyle/>
        <a:p>
          <a:endParaRPr lang="ru-RU"/>
        </a:p>
      </dgm:t>
    </dgm:pt>
    <dgm:pt modelId="{25E9324E-2454-4FA4-A9FF-67B41502C154}" type="sibTrans" cxnId="{C30C2D8C-0A6A-453D-89AD-74797A15C352}">
      <dgm:prSet/>
      <dgm:spPr/>
      <dgm:t>
        <a:bodyPr/>
        <a:lstStyle/>
        <a:p>
          <a:endParaRPr lang="ru-RU"/>
        </a:p>
      </dgm:t>
    </dgm:pt>
    <dgm:pt modelId="{7B00ABCB-9822-4457-A6D5-5E816DDDBCC2}">
      <dgm:prSet phldrT="[Текст]"/>
      <dgm:spPr/>
      <dgm:t>
        <a:bodyPr/>
        <a:lstStyle/>
        <a:p>
          <a:r>
            <a:rPr lang="uk-UA" dirty="0" err="1" smtClean="0"/>
            <a:t>Медіаграмотність</a:t>
          </a:r>
          <a:endParaRPr lang="ru-RU" dirty="0"/>
        </a:p>
      </dgm:t>
    </dgm:pt>
    <dgm:pt modelId="{1DD14298-AF4B-426D-B5CC-D40BA7D79D1E}" type="parTrans" cxnId="{8C315E62-16B2-4A78-A683-7627956F1671}">
      <dgm:prSet/>
      <dgm:spPr/>
      <dgm:t>
        <a:bodyPr/>
        <a:lstStyle/>
        <a:p>
          <a:endParaRPr lang="ru-RU"/>
        </a:p>
      </dgm:t>
    </dgm:pt>
    <dgm:pt modelId="{E7C92BB9-E96D-4D17-BF1A-88E1B9A757C4}" type="sibTrans" cxnId="{8C315E62-16B2-4A78-A683-7627956F1671}">
      <dgm:prSet/>
      <dgm:spPr/>
      <dgm:t>
        <a:bodyPr/>
        <a:lstStyle/>
        <a:p>
          <a:endParaRPr lang="ru-RU"/>
        </a:p>
      </dgm:t>
    </dgm:pt>
    <dgm:pt modelId="{F85C4FCE-C916-4FFF-ABED-7467F8401538}" type="pres">
      <dgm:prSet presAssocID="{68BD602B-27CD-4600-AE0C-887F296447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17E60DA-E1A0-4F88-9AAD-A8170ACD2C5B}" type="pres">
      <dgm:prSet presAssocID="{2F1794A8-8DDC-4AAB-AFF6-1D405284904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EF6960-9BC3-4DF3-9CC3-D784B9ACF1A5}" type="pres">
      <dgm:prSet presAssocID="{C711B5C3-B4B7-4B17-8B7C-E9173DBFC0D5}" presName="sibTrans" presStyleCnt="0"/>
      <dgm:spPr/>
    </dgm:pt>
    <dgm:pt modelId="{A1DE7CF7-4400-4A25-A8C1-6BD031EEA9CE}" type="pres">
      <dgm:prSet presAssocID="{583273DD-876F-4D6A-823B-8F31133DDCC4}" presName="node" presStyleLbl="node1" presStyleIdx="1" presStyleCnt="5" custLinFactNeighborX="929" custLinFactNeighborY="-1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AF575F-D8C9-4DF4-BF94-E876B0AF2CE0}" type="pres">
      <dgm:prSet presAssocID="{2DFD9B5B-7F95-4EEF-980E-5418D5814400}" presName="sibTrans" presStyleCnt="0"/>
      <dgm:spPr/>
    </dgm:pt>
    <dgm:pt modelId="{CE22F9A1-A04D-4883-A1C7-21EC805D0C97}" type="pres">
      <dgm:prSet presAssocID="{B2861247-EAE5-4108-87A4-7FB870E70DB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03DF3D-3422-4BDC-8149-F110323CAC00}" type="pres">
      <dgm:prSet presAssocID="{EE66D718-9566-44EC-8A3F-3F2AE4371B0D}" presName="sibTrans" presStyleCnt="0"/>
      <dgm:spPr/>
    </dgm:pt>
    <dgm:pt modelId="{E7FBEF6C-44FB-45CB-BF42-9837314AEED3}" type="pres">
      <dgm:prSet presAssocID="{B5AF7936-2BA6-4FF4-A410-5B37EC6105F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5CC7B-8F07-4072-9744-C24FE3485B70}" type="pres">
      <dgm:prSet presAssocID="{25E9324E-2454-4FA4-A9FF-67B41502C154}" presName="sibTrans" presStyleCnt="0"/>
      <dgm:spPr/>
    </dgm:pt>
    <dgm:pt modelId="{9B605EC5-1408-42B0-B6B0-458B6CA4B6FD}" type="pres">
      <dgm:prSet presAssocID="{7B00ABCB-9822-4457-A6D5-5E816DDDBCC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B83BF1F-3867-463F-90A1-FC00E2949E7E}" type="presOf" srcId="{583273DD-876F-4D6A-823B-8F31133DDCC4}" destId="{A1DE7CF7-4400-4A25-A8C1-6BD031EEA9CE}" srcOrd="0" destOrd="0" presId="urn:microsoft.com/office/officeart/2005/8/layout/default#2"/>
    <dgm:cxn modelId="{C30C2D8C-0A6A-453D-89AD-74797A15C352}" srcId="{68BD602B-27CD-4600-AE0C-887F29644705}" destId="{B5AF7936-2BA6-4FF4-A410-5B37EC6105F1}" srcOrd="3" destOrd="0" parTransId="{07CF5296-8EDD-4267-8A87-46E57A50B9A5}" sibTransId="{25E9324E-2454-4FA4-A9FF-67B41502C154}"/>
    <dgm:cxn modelId="{FE71F039-F6F4-41B4-ABDB-748B2C70BFFF}" srcId="{68BD602B-27CD-4600-AE0C-887F29644705}" destId="{583273DD-876F-4D6A-823B-8F31133DDCC4}" srcOrd="1" destOrd="0" parTransId="{BAF85276-35F2-474B-8CB4-B99E52C63E1C}" sibTransId="{2DFD9B5B-7F95-4EEF-980E-5418D5814400}"/>
    <dgm:cxn modelId="{8C315E62-16B2-4A78-A683-7627956F1671}" srcId="{68BD602B-27CD-4600-AE0C-887F29644705}" destId="{7B00ABCB-9822-4457-A6D5-5E816DDDBCC2}" srcOrd="4" destOrd="0" parTransId="{1DD14298-AF4B-426D-B5CC-D40BA7D79D1E}" sibTransId="{E7C92BB9-E96D-4D17-BF1A-88E1B9A757C4}"/>
    <dgm:cxn modelId="{CBB4F14B-03E0-493C-A368-804E68FC4384}" srcId="{68BD602B-27CD-4600-AE0C-887F29644705}" destId="{B2861247-EAE5-4108-87A4-7FB870E70DB8}" srcOrd="2" destOrd="0" parTransId="{3C224400-3B0E-4C11-928F-63F750079851}" sibTransId="{EE66D718-9566-44EC-8A3F-3F2AE4371B0D}"/>
    <dgm:cxn modelId="{20104866-1520-4C2F-A50F-ADFFA771B70D}" type="presOf" srcId="{B5AF7936-2BA6-4FF4-A410-5B37EC6105F1}" destId="{E7FBEF6C-44FB-45CB-BF42-9837314AEED3}" srcOrd="0" destOrd="0" presId="urn:microsoft.com/office/officeart/2005/8/layout/default#2"/>
    <dgm:cxn modelId="{82C9B5EB-A312-4E0F-83F9-FF94523F87EF}" type="presOf" srcId="{7B00ABCB-9822-4457-A6D5-5E816DDDBCC2}" destId="{9B605EC5-1408-42B0-B6B0-458B6CA4B6FD}" srcOrd="0" destOrd="0" presId="urn:microsoft.com/office/officeart/2005/8/layout/default#2"/>
    <dgm:cxn modelId="{62567666-6480-44E7-AD44-FA2C6C3C4B24}" type="presOf" srcId="{B2861247-EAE5-4108-87A4-7FB870E70DB8}" destId="{CE22F9A1-A04D-4883-A1C7-21EC805D0C97}" srcOrd="0" destOrd="0" presId="urn:microsoft.com/office/officeart/2005/8/layout/default#2"/>
    <dgm:cxn modelId="{1D3707BE-603A-4B76-A108-B8C4D04E4656}" type="presOf" srcId="{68BD602B-27CD-4600-AE0C-887F29644705}" destId="{F85C4FCE-C916-4FFF-ABED-7467F8401538}" srcOrd="0" destOrd="0" presId="urn:microsoft.com/office/officeart/2005/8/layout/default#2"/>
    <dgm:cxn modelId="{21C5C72A-2D0B-4D3D-9AA1-67680D71E897}" srcId="{68BD602B-27CD-4600-AE0C-887F29644705}" destId="{2F1794A8-8DDC-4AAB-AFF6-1D4052849049}" srcOrd="0" destOrd="0" parTransId="{6AD24488-36B9-4B17-84DF-6E9C95573ADC}" sibTransId="{C711B5C3-B4B7-4B17-8B7C-E9173DBFC0D5}"/>
    <dgm:cxn modelId="{1BA5C92B-E19F-4974-89C5-653C32E6E4A9}" type="presOf" srcId="{2F1794A8-8DDC-4AAB-AFF6-1D4052849049}" destId="{117E60DA-E1A0-4F88-9AAD-A8170ACD2C5B}" srcOrd="0" destOrd="0" presId="urn:microsoft.com/office/officeart/2005/8/layout/default#2"/>
    <dgm:cxn modelId="{101667E3-D1CA-4306-881B-04620D13C487}" type="presParOf" srcId="{F85C4FCE-C916-4FFF-ABED-7467F8401538}" destId="{117E60DA-E1A0-4F88-9AAD-A8170ACD2C5B}" srcOrd="0" destOrd="0" presId="urn:microsoft.com/office/officeart/2005/8/layout/default#2"/>
    <dgm:cxn modelId="{60FA9D99-0D16-484B-B60B-C1CB8FF049C5}" type="presParOf" srcId="{F85C4FCE-C916-4FFF-ABED-7467F8401538}" destId="{26EF6960-9BC3-4DF3-9CC3-D784B9ACF1A5}" srcOrd="1" destOrd="0" presId="urn:microsoft.com/office/officeart/2005/8/layout/default#2"/>
    <dgm:cxn modelId="{7578E106-DB34-4AD5-A94A-F8E82710288A}" type="presParOf" srcId="{F85C4FCE-C916-4FFF-ABED-7467F8401538}" destId="{A1DE7CF7-4400-4A25-A8C1-6BD031EEA9CE}" srcOrd="2" destOrd="0" presId="urn:microsoft.com/office/officeart/2005/8/layout/default#2"/>
    <dgm:cxn modelId="{198B0F86-8979-44DF-91E1-32ED5FF776DC}" type="presParOf" srcId="{F85C4FCE-C916-4FFF-ABED-7467F8401538}" destId="{06AF575F-D8C9-4DF4-BF94-E876B0AF2CE0}" srcOrd="3" destOrd="0" presId="urn:microsoft.com/office/officeart/2005/8/layout/default#2"/>
    <dgm:cxn modelId="{011C38B3-9FCA-41BE-838B-026ADCDB6165}" type="presParOf" srcId="{F85C4FCE-C916-4FFF-ABED-7467F8401538}" destId="{CE22F9A1-A04D-4883-A1C7-21EC805D0C97}" srcOrd="4" destOrd="0" presId="urn:microsoft.com/office/officeart/2005/8/layout/default#2"/>
    <dgm:cxn modelId="{C3CE1AD9-BA57-418A-B7E3-7139D0AC6C89}" type="presParOf" srcId="{F85C4FCE-C916-4FFF-ABED-7467F8401538}" destId="{6303DF3D-3422-4BDC-8149-F110323CAC00}" srcOrd="5" destOrd="0" presId="urn:microsoft.com/office/officeart/2005/8/layout/default#2"/>
    <dgm:cxn modelId="{7D74CDEF-C1AF-4ACF-AB05-3437590368BC}" type="presParOf" srcId="{F85C4FCE-C916-4FFF-ABED-7467F8401538}" destId="{E7FBEF6C-44FB-45CB-BF42-9837314AEED3}" srcOrd="6" destOrd="0" presId="urn:microsoft.com/office/officeart/2005/8/layout/default#2"/>
    <dgm:cxn modelId="{5CFF2BC6-90D9-412B-80AF-785193E42C8F}" type="presParOf" srcId="{F85C4FCE-C916-4FFF-ABED-7467F8401538}" destId="{EA55CC7B-8F07-4072-9744-C24FE3485B70}" srcOrd="7" destOrd="0" presId="urn:microsoft.com/office/officeart/2005/8/layout/default#2"/>
    <dgm:cxn modelId="{A4FDF242-9886-4A9B-8CCD-C5E490D00751}" type="presParOf" srcId="{F85C4FCE-C916-4FFF-ABED-7467F8401538}" destId="{9B605EC5-1408-42B0-B6B0-458B6CA4B6FD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9A777E-A325-471D-985D-C82765F843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37143-5D2E-4EA6-B98C-5637AE318EA7}">
      <dgm:prSet custT="1"/>
      <dgm:spPr/>
      <dgm:t>
        <a:bodyPr/>
        <a:lstStyle/>
        <a:p>
          <a:pPr rtl="0"/>
          <a:r>
            <a:rPr lang="uk-UA" sz="1800" b="1" baseline="0" dirty="0" smtClean="0"/>
            <a:t>Розвиток критичного мислення (здатність людини протистояти </a:t>
          </a:r>
          <a:r>
            <a:rPr lang="uk-UA" sz="1800" b="1" baseline="0" dirty="0" err="1" smtClean="0"/>
            <a:t>медійним</a:t>
          </a:r>
          <a:r>
            <a:rPr lang="uk-UA" sz="1800" b="1" baseline="0" dirty="0" smtClean="0"/>
            <a:t> маніпуляціям)</a:t>
          </a:r>
          <a:endParaRPr lang="ru-RU" sz="1800" dirty="0"/>
        </a:p>
      </dgm:t>
    </dgm:pt>
    <dgm:pt modelId="{A33C17E7-D376-44CD-BEAE-DE45F1B683BF}" type="parTrans" cxnId="{00F39201-F267-4ED3-BA3C-BFE6D5A46F96}">
      <dgm:prSet/>
      <dgm:spPr/>
      <dgm:t>
        <a:bodyPr/>
        <a:lstStyle/>
        <a:p>
          <a:endParaRPr lang="ru-RU"/>
        </a:p>
      </dgm:t>
    </dgm:pt>
    <dgm:pt modelId="{91F4680E-CF3D-4D3C-A807-09036F159B94}" type="sibTrans" cxnId="{00F39201-F267-4ED3-BA3C-BFE6D5A46F96}">
      <dgm:prSet/>
      <dgm:spPr/>
      <dgm:t>
        <a:bodyPr/>
        <a:lstStyle/>
        <a:p>
          <a:endParaRPr lang="ru-RU"/>
        </a:p>
      </dgm:t>
    </dgm:pt>
    <dgm:pt modelId="{47169230-F626-4927-864C-5505260B4B19}">
      <dgm:prSet custT="1"/>
      <dgm:spPr/>
      <dgm:t>
        <a:bodyPr/>
        <a:lstStyle/>
        <a:p>
          <a:pPr rtl="0"/>
          <a:r>
            <a:rPr lang="ru-RU" sz="1800" b="1" i="0" baseline="0" dirty="0" err="1" smtClean="0"/>
            <a:t>Розвиток</a:t>
          </a:r>
          <a:r>
            <a:rPr lang="ru-RU" sz="1800" b="1" i="0" baseline="0" dirty="0" smtClean="0"/>
            <a:t> </a:t>
          </a:r>
          <a:r>
            <a:rPr lang="ru-RU" sz="1800" b="1" i="0" baseline="0" dirty="0" err="1" smtClean="0"/>
            <a:t>інтелектуальних</a:t>
          </a:r>
          <a:r>
            <a:rPr lang="ru-RU" sz="1800" b="1" i="0" baseline="0" dirty="0" smtClean="0"/>
            <a:t> </a:t>
          </a:r>
          <a:r>
            <a:rPr lang="ru-RU" sz="1800" b="1" i="0" baseline="0" dirty="0" err="1" smtClean="0"/>
            <a:t>навичок</a:t>
          </a:r>
          <a:r>
            <a:rPr lang="ru-RU" sz="1800" b="1" i="0" baseline="0" dirty="0" smtClean="0"/>
            <a:t>, </a:t>
          </a:r>
          <a:r>
            <a:rPr lang="ru-RU" sz="1800" b="1" i="0" baseline="0" dirty="0" err="1" smtClean="0"/>
            <a:t>необхідних</a:t>
          </a:r>
          <a:r>
            <a:rPr lang="ru-RU" sz="1800" b="1" i="0" baseline="0" dirty="0" smtClean="0"/>
            <a:t> для </a:t>
          </a:r>
          <a:r>
            <a:rPr lang="ru-RU" sz="1800" b="1" i="0" baseline="0" dirty="0" err="1" smtClean="0"/>
            <a:t>ефективної</a:t>
          </a:r>
          <a:r>
            <a:rPr lang="ru-RU" sz="1800" b="1" i="0" baseline="0" dirty="0" smtClean="0"/>
            <a:t> </a:t>
          </a:r>
          <a:r>
            <a:rPr lang="ru-RU" sz="1800" b="1" i="0" baseline="0" dirty="0" err="1" smtClean="0"/>
            <a:t>взаємодії</a:t>
          </a:r>
          <a:r>
            <a:rPr lang="ru-RU" sz="1800" b="1" i="0" baseline="0" dirty="0" smtClean="0"/>
            <a:t> </a:t>
          </a:r>
          <a:r>
            <a:rPr lang="ru-RU" sz="1800" b="1" i="0" baseline="0" dirty="0" err="1" smtClean="0"/>
            <a:t>з</a:t>
          </a:r>
          <a:r>
            <a:rPr lang="ru-RU" sz="1800" b="1" i="0" baseline="0" dirty="0" smtClean="0"/>
            <a:t> </a:t>
          </a:r>
          <a:r>
            <a:rPr lang="ru-RU" sz="1800" b="1" i="0" baseline="0" dirty="0" err="1" smtClean="0"/>
            <a:t>інформаційним</a:t>
          </a:r>
          <a:r>
            <a:rPr lang="ru-RU" sz="1800" b="1" i="0" baseline="0" dirty="0" smtClean="0"/>
            <a:t> простором</a:t>
          </a:r>
          <a:endParaRPr lang="ru-RU" sz="1800" dirty="0"/>
        </a:p>
      </dgm:t>
    </dgm:pt>
    <dgm:pt modelId="{BB5E5BC2-185F-4DCB-A091-7231B6358D96}" type="parTrans" cxnId="{019BDA23-4EC7-4D81-8BAA-0123A537336E}">
      <dgm:prSet/>
      <dgm:spPr/>
      <dgm:t>
        <a:bodyPr/>
        <a:lstStyle/>
        <a:p>
          <a:endParaRPr lang="ru-RU"/>
        </a:p>
      </dgm:t>
    </dgm:pt>
    <dgm:pt modelId="{5E8968D0-E028-42E9-A9E0-AEB3785A3FBC}" type="sibTrans" cxnId="{019BDA23-4EC7-4D81-8BAA-0123A537336E}">
      <dgm:prSet/>
      <dgm:spPr/>
      <dgm:t>
        <a:bodyPr/>
        <a:lstStyle/>
        <a:p>
          <a:endParaRPr lang="ru-RU"/>
        </a:p>
      </dgm:t>
    </dgm:pt>
    <dgm:pt modelId="{1875CB14-3335-421A-AB35-A881FFE6BBA6}">
      <dgm:prSet/>
      <dgm:spPr/>
      <dgm:t>
        <a:bodyPr/>
        <a:lstStyle/>
        <a:p>
          <a:pPr rtl="0"/>
          <a:r>
            <a:rPr lang="ru-RU" b="1" i="0" baseline="0" dirty="0" err="1" smtClean="0"/>
            <a:t>Розвиток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уміння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ефективно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орієнтуватися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і</a:t>
          </a:r>
          <a:r>
            <a:rPr lang="ru-RU" b="1" i="0" baseline="0" dirty="0" smtClean="0"/>
            <a:t> </a:t>
          </a:r>
          <a:r>
            <a:rPr lang="ru-RU" b="1" i="0" baseline="0" dirty="0" err="1" smtClean="0"/>
            <a:t>працювати</a:t>
          </a:r>
          <a:r>
            <a:rPr lang="ru-RU" b="1" i="0" baseline="0" dirty="0" smtClean="0"/>
            <a:t> в </a:t>
          </a:r>
          <a:r>
            <a:rPr lang="ru-RU" b="1" i="0" baseline="0" dirty="0" err="1" smtClean="0"/>
            <a:t>потужних</a:t>
          </a:r>
          <a:r>
            <a:rPr lang="ru-RU" b="1" i="0" baseline="0" dirty="0" smtClean="0"/>
            <a:t> потоках </a:t>
          </a:r>
          <a:r>
            <a:rPr lang="ru-RU" b="1" i="0" baseline="0" dirty="0" err="1" smtClean="0"/>
            <a:t>інформації</a:t>
          </a:r>
          <a:endParaRPr lang="ru-RU" dirty="0"/>
        </a:p>
      </dgm:t>
    </dgm:pt>
    <dgm:pt modelId="{0A28C12C-F236-4FE3-BC20-A7603D5198DB}" type="parTrans" cxnId="{51D497DE-6962-4D58-ABEE-271656BAAA50}">
      <dgm:prSet/>
      <dgm:spPr/>
      <dgm:t>
        <a:bodyPr/>
        <a:lstStyle/>
        <a:p>
          <a:endParaRPr lang="ru-RU"/>
        </a:p>
      </dgm:t>
    </dgm:pt>
    <dgm:pt modelId="{B3A66E34-425F-4D6B-9A62-11B5F1F40422}" type="sibTrans" cxnId="{51D497DE-6962-4D58-ABEE-271656BAAA50}">
      <dgm:prSet/>
      <dgm:spPr/>
      <dgm:t>
        <a:bodyPr/>
        <a:lstStyle/>
        <a:p>
          <a:endParaRPr lang="ru-RU"/>
        </a:p>
      </dgm:t>
    </dgm:pt>
    <dgm:pt modelId="{4016787F-42B7-4987-B9AB-EB1639C895DE}">
      <dgm:prSet custT="1"/>
      <dgm:spPr/>
      <dgm:t>
        <a:bodyPr/>
        <a:lstStyle/>
        <a:p>
          <a:pPr rtl="0"/>
          <a:r>
            <a:rPr lang="ru-RU" sz="1800" b="1" dirty="0" err="1" smtClean="0"/>
            <a:t>Розвивати</a:t>
          </a:r>
          <a:r>
            <a:rPr lang="ru-RU" sz="1800" b="1" dirty="0" smtClean="0"/>
            <a:t> </a:t>
          </a:r>
          <a:r>
            <a:rPr lang="ru-RU" sz="1800" b="1" dirty="0" err="1" smtClean="0"/>
            <a:t>здатність</a:t>
          </a:r>
          <a:r>
            <a:rPr lang="ru-RU" sz="1800" b="1" dirty="0" smtClean="0"/>
            <a:t> до </a:t>
          </a:r>
          <a:r>
            <a:rPr lang="ru-RU" sz="1800" b="1" dirty="0" err="1" smtClean="0"/>
            <a:t>медіатворчості</a:t>
          </a:r>
          <a:r>
            <a:rPr lang="ru-RU" sz="1800" b="1" dirty="0" smtClean="0"/>
            <a:t> для компетентного </a:t>
          </a:r>
          <a:r>
            <a:rPr lang="ru-RU" sz="1800" b="1" dirty="0" err="1" smtClean="0"/>
            <a:t>і</a:t>
          </a:r>
          <a:r>
            <a:rPr lang="ru-RU" sz="1800" b="1" dirty="0" smtClean="0"/>
            <a:t> здорового </a:t>
          </a:r>
          <a:r>
            <a:rPr lang="ru-RU" sz="1800" b="1" dirty="0" err="1" smtClean="0"/>
            <a:t>самовираження</a:t>
          </a:r>
          <a:r>
            <a:rPr lang="ru-RU" sz="1800" b="1" dirty="0" smtClean="0"/>
            <a:t> </a:t>
          </a:r>
          <a:r>
            <a:rPr lang="ru-RU" sz="1800" b="1" dirty="0" err="1" smtClean="0"/>
            <a:t>особистості</a:t>
          </a:r>
          <a:endParaRPr lang="ru-RU" sz="1800" b="1" dirty="0"/>
        </a:p>
      </dgm:t>
    </dgm:pt>
    <dgm:pt modelId="{346E6AB8-AD4B-46B7-A992-A94D4202F3D9}" type="parTrans" cxnId="{3E1AAF71-7AE1-40C1-9D33-748F7C9C8BCA}">
      <dgm:prSet/>
      <dgm:spPr/>
      <dgm:t>
        <a:bodyPr/>
        <a:lstStyle/>
        <a:p>
          <a:endParaRPr lang="ru-RU"/>
        </a:p>
      </dgm:t>
    </dgm:pt>
    <dgm:pt modelId="{B4A62A0C-510F-4704-B046-CB1109AA27F4}" type="sibTrans" cxnId="{3E1AAF71-7AE1-40C1-9D33-748F7C9C8BCA}">
      <dgm:prSet/>
      <dgm:spPr/>
      <dgm:t>
        <a:bodyPr/>
        <a:lstStyle/>
        <a:p>
          <a:endParaRPr lang="ru-RU"/>
        </a:p>
      </dgm:t>
    </dgm:pt>
    <dgm:pt modelId="{C62B395A-595B-49A0-A412-97BF8B5E0661}" type="pres">
      <dgm:prSet presAssocID="{7C9A777E-A325-471D-985D-C82765F843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739F38A-D2A7-4354-AEA9-3BD2FAD7FA82}" type="pres">
      <dgm:prSet presAssocID="{A3E37143-5D2E-4EA6-B98C-5637AE318EA7}" presName="parentLin" presStyleCnt="0"/>
      <dgm:spPr/>
    </dgm:pt>
    <dgm:pt modelId="{C87C7AB4-E106-46A2-BAC4-F6DBDBCC685F}" type="pres">
      <dgm:prSet presAssocID="{A3E37143-5D2E-4EA6-B98C-5637AE318EA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9F579E6C-321C-42DC-8E90-2E7CF0A4F3A6}" type="pres">
      <dgm:prSet presAssocID="{A3E37143-5D2E-4EA6-B98C-5637AE318EA7}" presName="parentText" presStyleLbl="node1" presStyleIdx="0" presStyleCnt="4" custScaleX="90198" custScaleY="227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A8B2F-50B0-48C6-803E-712227C1141F}" type="pres">
      <dgm:prSet presAssocID="{A3E37143-5D2E-4EA6-B98C-5637AE318EA7}" presName="negativeSpace" presStyleCnt="0"/>
      <dgm:spPr/>
    </dgm:pt>
    <dgm:pt modelId="{094449B9-EDEA-4794-9ABA-E76D711433E5}" type="pres">
      <dgm:prSet presAssocID="{A3E37143-5D2E-4EA6-B98C-5637AE318EA7}" presName="childText" presStyleLbl="conFgAcc1" presStyleIdx="0" presStyleCnt="4">
        <dgm:presLayoutVars>
          <dgm:bulletEnabled val="1"/>
        </dgm:presLayoutVars>
      </dgm:prSet>
      <dgm:spPr/>
    </dgm:pt>
    <dgm:pt modelId="{86EE17F4-A599-46A3-8037-3E08D141ECC5}" type="pres">
      <dgm:prSet presAssocID="{91F4680E-CF3D-4D3C-A807-09036F159B94}" presName="spaceBetweenRectangles" presStyleCnt="0"/>
      <dgm:spPr/>
    </dgm:pt>
    <dgm:pt modelId="{D3A818B6-B9D0-48D1-968B-85CEB75E03CE}" type="pres">
      <dgm:prSet presAssocID="{47169230-F626-4927-864C-5505260B4B19}" presName="parentLin" presStyleCnt="0"/>
      <dgm:spPr/>
    </dgm:pt>
    <dgm:pt modelId="{4E0A14A4-13D9-414E-B7F6-1AAB83F446DF}" type="pres">
      <dgm:prSet presAssocID="{47169230-F626-4927-864C-5505260B4B19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9185900-CC0B-4158-940C-01187EF2BBE2}" type="pres">
      <dgm:prSet presAssocID="{47169230-F626-4927-864C-5505260B4B19}" presName="parentText" presStyleLbl="node1" presStyleIdx="1" presStyleCnt="4" custScaleX="91981" custScaleY="210602" custLinFactNeighborX="-1644" custLinFactNeighborY="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91737-7A02-48E5-A587-BCB8AC13247B}" type="pres">
      <dgm:prSet presAssocID="{47169230-F626-4927-864C-5505260B4B19}" presName="negativeSpace" presStyleCnt="0"/>
      <dgm:spPr/>
    </dgm:pt>
    <dgm:pt modelId="{65E877FA-A1DC-4703-937B-F420F3095116}" type="pres">
      <dgm:prSet presAssocID="{47169230-F626-4927-864C-5505260B4B19}" presName="childText" presStyleLbl="conFgAcc1" presStyleIdx="1" presStyleCnt="4">
        <dgm:presLayoutVars>
          <dgm:bulletEnabled val="1"/>
        </dgm:presLayoutVars>
      </dgm:prSet>
      <dgm:spPr/>
    </dgm:pt>
    <dgm:pt modelId="{F79BB299-A1FA-4CB1-91A5-6A2CA725F648}" type="pres">
      <dgm:prSet presAssocID="{5E8968D0-E028-42E9-A9E0-AEB3785A3FBC}" presName="spaceBetweenRectangles" presStyleCnt="0"/>
      <dgm:spPr/>
    </dgm:pt>
    <dgm:pt modelId="{100D57EC-89F7-41C4-9E98-027A26B88EA7}" type="pres">
      <dgm:prSet presAssocID="{1875CB14-3335-421A-AB35-A881FFE6BBA6}" presName="parentLin" presStyleCnt="0"/>
      <dgm:spPr/>
    </dgm:pt>
    <dgm:pt modelId="{2343F5DE-F3AA-4624-AA46-E3844CD276EF}" type="pres">
      <dgm:prSet presAssocID="{1875CB14-3335-421A-AB35-A881FFE6BBA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250EDB9-1B8F-4CD2-9B6E-8053E23B8DB2}" type="pres">
      <dgm:prSet presAssocID="{1875CB14-3335-421A-AB35-A881FFE6BBA6}" presName="parentText" presStyleLbl="node1" presStyleIdx="2" presStyleCnt="4" custScaleX="90097" custScaleY="226060" custLinFactNeighborX="703" custLinFactNeighborY="-1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A14CC-B939-4294-B1CA-8912B3F43539}" type="pres">
      <dgm:prSet presAssocID="{1875CB14-3335-421A-AB35-A881FFE6BBA6}" presName="negativeSpace" presStyleCnt="0"/>
      <dgm:spPr/>
    </dgm:pt>
    <dgm:pt modelId="{E6502E8B-C809-4CA9-AD0A-914E7DB44C04}" type="pres">
      <dgm:prSet presAssocID="{1875CB14-3335-421A-AB35-A881FFE6BBA6}" presName="childText" presStyleLbl="conFgAcc1" presStyleIdx="2" presStyleCnt="4">
        <dgm:presLayoutVars>
          <dgm:bulletEnabled val="1"/>
        </dgm:presLayoutVars>
      </dgm:prSet>
      <dgm:spPr/>
    </dgm:pt>
    <dgm:pt modelId="{387E74CF-E75F-453B-A589-B3934D2E1749}" type="pres">
      <dgm:prSet presAssocID="{B3A66E34-425F-4D6B-9A62-11B5F1F40422}" presName="spaceBetweenRectangles" presStyleCnt="0"/>
      <dgm:spPr/>
    </dgm:pt>
    <dgm:pt modelId="{33755968-CD8B-4D9E-A6B3-ECD7F60D1EFB}" type="pres">
      <dgm:prSet presAssocID="{4016787F-42B7-4987-B9AB-EB1639C895DE}" presName="parentLin" presStyleCnt="0"/>
      <dgm:spPr/>
    </dgm:pt>
    <dgm:pt modelId="{784BD7EC-5AEE-416C-889A-0F52974AE4BE}" type="pres">
      <dgm:prSet presAssocID="{4016787F-42B7-4987-B9AB-EB1639C895DE}" presName="parentLeftMargin" presStyleLbl="node1" presStyleIdx="2" presStyleCnt="4"/>
      <dgm:spPr/>
      <dgm:t>
        <a:bodyPr/>
        <a:lstStyle/>
        <a:p>
          <a:endParaRPr lang="uk-UA"/>
        </a:p>
      </dgm:t>
    </dgm:pt>
    <dgm:pt modelId="{2FAE7F9F-6D6E-4C4A-AD62-D763F5CCD660}" type="pres">
      <dgm:prSet presAssocID="{4016787F-42B7-4987-B9AB-EB1639C895DE}" presName="parentText" presStyleLbl="node1" presStyleIdx="3" presStyleCnt="4" custScaleX="90198" custScaleY="2669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3D708-C4CD-4349-A071-82C3B1A865E5}" type="pres">
      <dgm:prSet presAssocID="{4016787F-42B7-4987-B9AB-EB1639C895DE}" presName="negativeSpace" presStyleCnt="0"/>
      <dgm:spPr/>
    </dgm:pt>
    <dgm:pt modelId="{1EB7DDCC-E1F8-4302-9DF9-47CDF25CD267}" type="pres">
      <dgm:prSet presAssocID="{4016787F-42B7-4987-B9AB-EB1639C895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82A360-D13F-4DC9-A995-3E5362A9C6BF}" type="presOf" srcId="{A3E37143-5D2E-4EA6-B98C-5637AE318EA7}" destId="{C87C7AB4-E106-46A2-BAC4-F6DBDBCC685F}" srcOrd="0" destOrd="0" presId="urn:microsoft.com/office/officeart/2005/8/layout/list1"/>
    <dgm:cxn modelId="{52937F9A-4DEB-40C5-AA64-9E035D45A579}" type="presOf" srcId="{4016787F-42B7-4987-B9AB-EB1639C895DE}" destId="{784BD7EC-5AEE-416C-889A-0F52974AE4BE}" srcOrd="0" destOrd="0" presId="urn:microsoft.com/office/officeart/2005/8/layout/list1"/>
    <dgm:cxn modelId="{B4CB1336-D4B5-4305-860F-E3FF8AC3FB69}" type="presOf" srcId="{4016787F-42B7-4987-B9AB-EB1639C895DE}" destId="{2FAE7F9F-6D6E-4C4A-AD62-D763F5CCD660}" srcOrd="1" destOrd="0" presId="urn:microsoft.com/office/officeart/2005/8/layout/list1"/>
    <dgm:cxn modelId="{6DF20C90-8388-4729-87CE-453F00D0B310}" type="presOf" srcId="{47169230-F626-4927-864C-5505260B4B19}" destId="{4E0A14A4-13D9-414E-B7F6-1AAB83F446DF}" srcOrd="0" destOrd="0" presId="urn:microsoft.com/office/officeart/2005/8/layout/list1"/>
    <dgm:cxn modelId="{6EC17788-7C21-49BE-93C9-FC97C0FE1501}" type="presOf" srcId="{47169230-F626-4927-864C-5505260B4B19}" destId="{C9185900-CC0B-4158-940C-01187EF2BBE2}" srcOrd="1" destOrd="0" presId="urn:microsoft.com/office/officeart/2005/8/layout/list1"/>
    <dgm:cxn modelId="{B858B7FE-7F23-4CEA-B0B3-A12D9B9059CA}" type="presOf" srcId="{1875CB14-3335-421A-AB35-A881FFE6BBA6}" destId="{2250EDB9-1B8F-4CD2-9B6E-8053E23B8DB2}" srcOrd="1" destOrd="0" presId="urn:microsoft.com/office/officeart/2005/8/layout/list1"/>
    <dgm:cxn modelId="{3E1AAF71-7AE1-40C1-9D33-748F7C9C8BCA}" srcId="{7C9A777E-A325-471D-985D-C82765F8438E}" destId="{4016787F-42B7-4987-B9AB-EB1639C895DE}" srcOrd="3" destOrd="0" parTransId="{346E6AB8-AD4B-46B7-A992-A94D4202F3D9}" sibTransId="{B4A62A0C-510F-4704-B046-CB1109AA27F4}"/>
    <dgm:cxn modelId="{51D497DE-6962-4D58-ABEE-271656BAAA50}" srcId="{7C9A777E-A325-471D-985D-C82765F8438E}" destId="{1875CB14-3335-421A-AB35-A881FFE6BBA6}" srcOrd="2" destOrd="0" parTransId="{0A28C12C-F236-4FE3-BC20-A7603D5198DB}" sibTransId="{B3A66E34-425F-4D6B-9A62-11B5F1F40422}"/>
    <dgm:cxn modelId="{467F9372-8D9A-476B-A30D-41DD49BBE414}" type="presOf" srcId="{A3E37143-5D2E-4EA6-B98C-5637AE318EA7}" destId="{9F579E6C-321C-42DC-8E90-2E7CF0A4F3A6}" srcOrd="1" destOrd="0" presId="urn:microsoft.com/office/officeart/2005/8/layout/list1"/>
    <dgm:cxn modelId="{00F39201-F267-4ED3-BA3C-BFE6D5A46F96}" srcId="{7C9A777E-A325-471D-985D-C82765F8438E}" destId="{A3E37143-5D2E-4EA6-B98C-5637AE318EA7}" srcOrd="0" destOrd="0" parTransId="{A33C17E7-D376-44CD-BEAE-DE45F1B683BF}" sibTransId="{91F4680E-CF3D-4D3C-A807-09036F159B94}"/>
    <dgm:cxn modelId="{3254EBD5-DF38-40DC-B2E3-FC4C39921F77}" type="presOf" srcId="{7C9A777E-A325-471D-985D-C82765F8438E}" destId="{C62B395A-595B-49A0-A412-97BF8B5E0661}" srcOrd="0" destOrd="0" presId="urn:microsoft.com/office/officeart/2005/8/layout/list1"/>
    <dgm:cxn modelId="{019BDA23-4EC7-4D81-8BAA-0123A537336E}" srcId="{7C9A777E-A325-471D-985D-C82765F8438E}" destId="{47169230-F626-4927-864C-5505260B4B19}" srcOrd="1" destOrd="0" parTransId="{BB5E5BC2-185F-4DCB-A091-7231B6358D96}" sibTransId="{5E8968D0-E028-42E9-A9E0-AEB3785A3FBC}"/>
    <dgm:cxn modelId="{549EBD98-5C52-48E5-88AC-290BE8686F49}" type="presOf" srcId="{1875CB14-3335-421A-AB35-A881FFE6BBA6}" destId="{2343F5DE-F3AA-4624-AA46-E3844CD276EF}" srcOrd="0" destOrd="0" presId="urn:microsoft.com/office/officeart/2005/8/layout/list1"/>
    <dgm:cxn modelId="{D82CD4A5-62CE-4945-B55B-4E8CDC582EF1}" type="presParOf" srcId="{C62B395A-595B-49A0-A412-97BF8B5E0661}" destId="{F739F38A-D2A7-4354-AEA9-3BD2FAD7FA82}" srcOrd="0" destOrd="0" presId="urn:microsoft.com/office/officeart/2005/8/layout/list1"/>
    <dgm:cxn modelId="{A4472127-108B-44E0-BF2D-7496C244F469}" type="presParOf" srcId="{F739F38A-D2A7-4354-AEA9-3BD2FAD7FA82}" destId="{C87C7AB4-E106-46A2-BAC4-F6DBDBCC685F}" srcOrd="0" destOrd="0" presId="urn:microsoft.com/office/officeart/2005/8/layout/list1"/>
    <dgm:cxn modelId="{0D937C4B-D4A4-4551-8852-3562E6D6AD32}" type="presParOf" srcId="{F739F38A-D2A7-4354-AEA9-3BD2FAD7FA82}" destId="{9F579E6C-321C-42DC-8E90-2E7CF0A4F3A6}" srcOrd="1" destOrd="0" presId="urn:microsoft.com/office/officeart/2005/8/layout/list1"/>
    <dgm:cxn modelId="{6A4FF59A-43DE-4130-98C1-A49E67EB0635}" type="presParOf" srcId="{C62B395A-595B-49A0-A412-97BF8B5E0661}" destId="{807A8B2F-50B0-48C6-803E-712227C1141F}" srcOrd="1" destOrd="0" presId="urn:microsoft.com/office/officeart/2005/8/layout/list1"/>
    <dgm:cxn modelId="{3A7C94DF-7805-4456-90D4-A3D0EC54DA34}" type="presParOf" srcId="{C62B395A-595B-49A0-A412-97BF8B5E0661}" destId="{094449B9-EDEA-4794-9ABA-E76D711433E5}" srcOrd="2" destOrd="0" presId="urn:microsoft.com/office/officeart/2005/8/layout/list1"/>
    <dgm:cxn modelId="{4B703C85-2973-41D1-A08D-2A26A6227E85}" type="presParOf" srcId="{C62B395A-595B-49A0-A412-97BF8B5E0661}" destId="{86EE17F4-A599-46A3-8037-3E08D141ECC5}" srcOrd="3" destOrd="0" presId="urn:microsoft.com/office/officeart/2005/8/layout/list1"/>
    <dgm:cxn modelId="{7AE71472-9545-45A7-BD97-A9078D5EC568}" type="presParOf" srcId="{C62B395A-595B-49A0-A412-97BF8B5E0661}" destId="{D3A818B6-B9D0-48D1-968B-85CEB75E03CE}" srcOrd="4" destOrd="0" presId="urn:microsoft.com/office/officeart/2005/8/layout/list1"/>
    <dgm:cxn modelId="{097FF249-14E7-4E51-9FF4-F3AF977CB4E4}" type="presParOf" srcId="{D3A818B6-B9D0-48D1-968B-85CEB75E03CE}" destId="{4E0A14A4-13D9-414E-B7F6-1AAB83F446DF}" srcOrd="0" destOrd="0" presId="urn:microsoft.com/office/officeart/2005/8/layout/list1"/>
    <dgm:cxn modelId="{CA9D3F09-16AC-4BDA-BF91-76F4BB122829}" type="presParOf" srcId="{D3A818B6-B9D0-48D1-968B-85CEB75E03CE}" destId="{C9185900-CC0B-4158-940C-01187EF2BBE2}" srcOrd="1" destOrd="0" presId="urn:microsoft.com/office/officeart/2005/8/layout/list1"/>
    <dgm:cxn modelId="{FBFBA184-5875-4005-8ACA-5C791C9E8361}" type="presParOf" srcId="{C62B395A-595B-49A0-A412-97BF8B5E0661}" destId="{D2891737-7A02-48E5-A587-BCB8AC13247B}" srcOrd="5" destOrd="0" presId="urn:microsoft.com/office/officeart/2005/8/layout/list1"/>
    <dgm:cxn modelId="{4BED0F07-7C39-46AC-9A81-425CB244F4F5}" type="presParOf" srcId="{C62B395A-595B-49A0-A412-97BF8B5E0661}" destId="{65E877FA-A1DC-4703-937B-F420F3095116}" srcOrd="6" destOrd="0" presId="urn:microsoft.com/office/officeart/2005/8/layout/list1"/>
    <dgm:cxn modelId="{C6A913AF-C297-41D4-A3A3-CFE7EDCAE24B}" type="presParOf" srcId="{C62B395A-595B-49A0-A412-97BF8B5E0661}" destId="{F79BB299-A1FA-4CB1-91A5-6A2CA725F648}" srcOrd="7" destOrd="0" presId="urn:microsoft.com/office/officeart/2005/8/layout/list1"/>
    <dgm:cxn modelId="{2CE59DD8-6FD4-4252-9F7C-C562446B2773}" type="presParOf" srcId="{C62B395A-595B-49A0-A412-97BF8B5E0661}" destId="{100D57EC-89F7-41C4-9E98-027A26B88EA7}" srcOrd="8" destOrd="0" presId="urn:microsoft.com/office/officeart/2005/8/layout/list1"/>
    <dgm:cxn modelId="{C8CF24F7-BCC9-4943-ADBB-7A36C54DA7C0}" type="presParOf" srcId="{100D57EC-89F7-41C4-9E98-027A26B88EA7}" destId="{2343F5DE-F3AA-4624-AA46-E3844CD276EF}" srcOrd="0" destOrd="0" presId="urn:microsoft.com/office/officeart/2005/8/layout/list1"/>
    <dgm:cxn modelId="{5735312F-CAFA-46BE-A520-74097E10F227}" type="presParOf" srcId="{100D57EC-89F7-41C4-9E98-027A26B88EA7}" destId="{2250EDB9-1B8F-4CD2-9B6E-8053E23B8DB2}" srcOrd="1" destOrd="0" presId="urn:microsoft.com/office/officeart/2005/8/layout/list1"/>
    <dgm:cxn modelId="{73502F32-AAC4-46F6-9F8C-9F10FC47A71C}" type="presParOf" srcId="{C62B395A-595B-49A0-A412-97BF8B5E0661}" destId="{DD2A14CC-B939-4294-B1CA-8912B3F43539}" srcOrd="9" destOrd="0" presId="urn:microsoft.com/office/officeart/2005/8/layout/list1"/>
    <dgm:cxn modelId="{3397D43C-C469-4FDD-A44D-1352989E6F9E}" type="presParOf" srcId="{C62B395A-595B-49A0-A412-97BF8B5E0661}" destId="{E6502E8B-C809-4CA9-AD0A-914E7DB44C04}" srcOrd="10" destOrd="0" presId="urn:microsoft.com/office/officeart/2005/8/layout/list1"/>
    <dgm:cxn modelId="{E7F4B494-6130-4FB0-860F-E091079452F7}" type="presParOf" srcId="{C62B395A-595B-49A0-A412-97BF8B5E0661}" destId="{387E74CF-E75F-453B-A589-B3934D2E1749}" srcOrd="11" destOrd="0" presId="urn:microsoft.com/office/officeart/2005/8/layout/list1"/>
    <dgm:cxn modelId="{93D9BAF6-58BE-4192-9598-296866D93D2A}" type="presParOf" srcId="{C62B395A-595B-49A0-A412-97BF8B5E0661}" destId="{33755968-CD8B-4D9E-A6B3-ECD7F60D1EFB}" srcOrd="12" destOrd="0" presId="urn:microsoft.com/office/officeart/2005/8/layout/list1"/>
    <dgm:cxn modelId="{42CBF16E-986D-4DC5-BE71-C9D05138CC5E}" type="presParOf" srcId="{33755968-CD8B-4D9E-A6B3-ECD7F60D1EFB}" destId="{784BD7EC-5AEE-416C-889A-0F52974AE4BE}" srcOrd="0" destOrd="0" presId="urn:microsoft.com/office/officeart/2005/8/layout/list1"/>
    <dgm:cxn modelId="{60A9F94A-35C2-42F4-A994-0F46EBF7DF3C}" type="presParOf" srcId="{33755968-CD8B-4D9E-A6B3-ECD7F60D1EFB}" destId="{2FAE7F9F-6D6E-4C4A-AD62-D763F5CCD660}" srcOrd="1" destOrd="0" presId="urn:microsoft.com/office/officeart/2005/8/layout/list1"/>
    <dgm:cxn modelId="{6DCD1A4D-B00D-4007-A155-9D70A71FBCA0}" type="presParOf" srcId="{C62B395A-595B-49A0-A412-97BF8B5E0661}" destId="{8D23D708-C4CD-4349-A071-82C3B1A865E5}" srcOrd="13" destOrd="0" presId="urn:microsoft.com/office/officeart/2005/8/layout/list1"/>
    <dgm:cxn modelId="{9DE77102-8C95-4F4D-9D83-54F215901A36}" type="presParOf" srcId="{C62B395A-595B-49A0-A412-97BF8B5E0661}" destId="{1EB7DDCC-E1F8-4302-9DF9-47CDF25CD26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9A777E-A325-471D-985D-C82765F843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37143-5D2E-4EA6-B98C-5637AE318EA7}">
      <dgm:prSet custT="1"/>
      <dgm:spPr/>
      <dgm:t>
        <a:bodyPr/>
        <a:lstStyle/>
        <a:p>
          <a:pPr rtl="0"/>
          <a:r>
            <a:rPr lang="ru-RU" sz="2000" b="1" dirty="0" err="1" smtClean="0"/>
            <a:t>Експериментальний</a:t>
          </a:r>
          <a:r>
            <a:rPr lang="ru-RU" sz="2000" b="1" dirty="0" smtClean="0"/>
            <a:t> </a:t>
          </a:r>
          <a:r>
            <a:rPr lang="ru-RU" sz="2000" b="1" dirty="0" err="1" smtClean="0"/>
            <a:t>етап</a:t>
          </a:r>
          <a:r>
            <a:rPr lang="ru-RU" sz="2000" b="1" dirty="0" smtClean="0"/>
            <a:t>      (2010–2013 роки)</a:t>
          </a:r>
          <a:endParaRPr lang="ru-RU" sz="2000" b="1" dirty="0"/>
        </a:p>
      </dgm:t>
    </dgm:pt>
    <dgm:pt modelId="{A33C17E7-D376-44CD-BEAE-DE45F1B683BF}" type="parTrans" cxnId="{00F39201-F267-4ED3-BA3C-BFE6D5A46F96}">
      <dgm:prSet/>
      <dgm:spPr/>
      <dgm:t>
        <a:bodyPr/>
        <a:lstStyle/>
        <a:p>
          <a:endParaRPr lang="ru-RU"/>
        </a:p>
      </dgm:t>
    </dgm:pt>
    <dgm:pt modelId="{91F4680E-CF3D-4D3C-A807-09036F159B94}" type="sibTrans" cxnId="{00F39201-F267-4ED3-BA3C-BFE6D5A46F96}">
      <dgm:prSet/>
      <dgm:spPr/>
      <dgm:t>
        <a:bodyPr/>
        <a:lstStyle/>
        <a:p>
          <a:endParaRPr lang="ru-RU"/>
        </a:p>
      </dgm:t>
    </dgm:pt>
    <dgm:pt modelId="{47169230-F626-4927-864C-5505260B4B19}">
      <dgm:prSet custT="1"/>
      <dgm:spPr/>
      <dgm:t>
        <a:bodyPr/>
        <a:lstStyle/>
        <a:p>
          <a:pPr rtl="0"/>
          <a:r>
            <a:rPr lang="ru-RU" sz="2000" b="1" dirty="0" err="1" smtClean="0"/>
            <a:t>Етап</a:t>
          </a:r>
          <a:r>
            <a:rPr lang="ru-RU" sz="2000" b="1" dirty="0" smtClean="0"/>
            <a:t> </a:t>
          </a:r>
          <a:r>
            <a:rPr lang="ru-RU" sz="2000" b="1" dirty="0" err="1" smtClean="0"/>
            <a:t>поступового</a:t>
          </a:r>
          <a:r>
            <a:rPr lang="ru-RU" sz="2000" b="1" dirty="0" smtClean="0"/>
            <a:t> </a:t>
          </a:r>
          <a:r>
            <a:rPr lang="ru-RU" sz="2000" b="1" dirty="0" err="1" smtClean="0"/>
            <a:t>укорінення</a:t>
          </a:r>
          <a:r>
            <a:rPr lang="ru-RU" sz="2000" b="1" dirty="0" smtClean="0"/>
            <a:t> </a:t>
          </a:r>
          <a:r>
            <a:rPr lang="ru-RU" sz="2000" b="1" dirty="0" err="1" smtClean="0"/>
            <a:t>медіаосвіти</a:t>
          </a:r>
          <a:r>
            <a:rPr lang="ru-RU" sz="2000" b="1" dirty="0" smtClean="0"/>
            <a:t> та </a:t>
          </a:r>
          <a:r>
            <a:rPr lang="ru-RU" sz="2000" b="1" dirty="0" err="1" smtClean="0"/>
            <a:t>стандартизації</a:t>
          </a:r>
          <a:r>
            <a:rPr lang="ru-RU" sz="2000" b="1" dirty="0" smtClean="0"/>
            <a:t> </a:t>
          </a:r>
          <a:r>
            <a:rPr lang="ru-RU" sz="2000" b="1" dirty="0" err="1" smtClean="0"/>
            <a:t>вимог</a:t>
          </a:r>
          <a:r>
            <a:rPr lang="ru-RU" sz="2000" b="1" dirty="0" smtClean="0"/>
            <a:t> (2014–2016 роки)</a:t>
          </a:r>
          <a:endParaRPr lang="ru-RU" sz="2000" dirty="0"/>
        </a:p>
      </dgm:t>
    </dgm:pt>
    <dgm:pt modelId="{BB5E5BC2-185F-4DCB-A091-7231B6358D96}" type="parTrans" cxnId="{019BDA23-4EC7-4D81-8BAA-0123A537336E}">
      <dgm:prSet/>
      <dgm:spPr/>
      <dgm:t>
        <a:bodyPr/>
        <a:lstStyle/>
        <a:p>
          <a:endParaRPr lang="ru-RU"/>
        </a:p>
      </dgm:t>
    </dgm:pt>
    <dgm:pt modelId="{5E8968D0-E028-42E9-A9E0-AEB3785A3FBC}" type="sibTrans" cxnId="{019BDA23-4EC7-4D81-8BAA-0123A537336E}">
      <dgm:prSet/>
      <dgm:spPr/>
      <dgm:t>
        <a:bodyPr/>
        <a:lstStyle/>
        <a:p>
          <a:endParaRPr lang="ru-RU"/>
        </a:p>
      </dgm:t>
    </dgm:pt>
    <dgm:pt modelId="{1875CB14-3335-421A-AB35-A881FFE6BBA6}">
      <dgm:prSet custT="1"/>
      <dgm:spPr/>
      <dgm:t>
        <a:bodyPr/>
        <a:lstStyle/>
        <a:p>
          <a:pPr rtl="0"/>
          <a:r>
            <a:rPr lang="ru-RU" sz="2000" b="1" dirty="0" err="1" smtClean="0"/>
            <a:t>Етап</a:t>
          </a:r>
          <a:r>
            <a:rPr lang="ru-RU" sz="2000" b="1" dirty="0" smtClean="0"/>
            <a:t> </a:t>
          </a:r>
          <a:r>
            <a:rPr lang="ru-RU" sz="2000" b="1" dirty="0" err="1" smtClean="0"/>
            <a:t>дальшого</a:t>
          </a:r>
          <a:r>
            <a:rPr lang="ru-RU" sz="2000" b="1" dirty="0" smtClean="0"/>
            <a:t> </a:t>
          </a:r>
          <a:r>
            <a:rPr lang="ru-RU" sz="2000" b="1" dirty="0" err="1" smtClean="0"/>
            <a:t>розвитку</a:t>
          </a:r>
          <a:r>
            <a:rPr lang="ru-RU" sz="2000" b="1" dirty="0" smtClean="0"/>
            <a:t> </a:t>
          </a:r>
          <a:r>
            <a:rPr lang="ru-RU" sz="2000" b="1" dirty="0" err="1" smtClean="0"/>
            <a:t>медіаосвіти</a:t>
          </a:r>
          <a:r>
            <a:rPr lang="ru-RU" sz="2000" b="1" dirty="0" smtClean="0"/>
            <a:t> та </a:t>
          </a:r>
          <a:r>
            <a:rPr lang="ru-RU" sz="2000" b="1" dirty="0" err="1" smtClean="0"/>
            <a:t>завершення</a:t>
          </a:r>
          <a:r>
            <a:rPr lang="ru-RU" sz="2000" b="1" dirty="0" smtClean="0"/>
            <a:t> </a:t>
          </a:r>
          <a:r>
            <a:rPr lang="ru-RU" sz="2000" b="1" dirty="0" err="1" smtClean="0"/>
            <a:t>її</a:t>
          </a:r>
          <a:r>
            <a:rPr lang="ru-RU" sz="2000" b="1" dirty="0" smtClean="0"/>
            <a:t> </a:t>
          </a:r>
          <a:r>
            <a:rPr lang="ru-RU" sz="2000" b="1" dirty="0" err="1" smtClean="0"/>
            <a:t>масового</a:t>
          </a:r>
          <a:r>
            <a:rPr lang="ru-RU" sz="2000" b="1" dirty="0" smtClean="0"/>
            <a:t> </a:t>
          </a:r>
          <a:r>
            <a:rPr lang="ru-RU" sz="2000" b="1" dirty="0" err="1" smtClean="0"/>
            <a:t>впровадження</a:t>
          </a:r>
          <a:r>
            <a:rPr lang="ru-RU" sz="2000" b="1" dirty="0" smtClean="0"/>
            <a:t>       (2017–2020 роки)</a:t>
          </a:r>
          <a:endParaRPr lang="ru-RU" sz="2000" dirty="0"/>
        </a:p>
      </dgm:t>
    </dgm:pt>
    <dgm:pt modelId="{0A28C12C-F236-4FE3-BC20-A7603D5198DB}" type="parTrans" cxnId="{51D497DE-6962-4D58-ABEE-271656BAAA50}">
      <dgm:prSet/>
      <dgm:spPr/>
      <dgm:t>
        <a:bodyPr/>
        <a:lstStyle/>
        <a:p>
          <a:endParaRPr lang="ru-RU"/>
        </a:p>
      </dgm:t>
    </dgm:pt>
    <dgm:pt modelId="{B3A66E34-425F-4D6B-9A62-11B5F1F40422}" type="sibTrans" cxnId="{51D497DE-6962-4D58-ABEE-271656BAAA50}">
      <dgm:prSet/>
      <dgm:spPr/>
      <dgm:t>
        <a:bodyPr/>
        <a:lstStyle/>
        <a:p>
          <a:endParaRPr lang="ru-RU"/>
        </a:p>
      </dgm:t>
    </dgm:pt>
    <dgm:pt modelId="{C62B395A-595B-49A0-A412-97BF8B5E0661}" type="pres">
      <dgm:prSet presAssocID="{7C9A777E-A325-471D-985D-C82765F843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739F38A-D2A7-4354-AEA9-3BD2FAD7FA82}" type="pres">
      <dgm:prSet presAssocID="{A3E37143-5D2E-4EA6-B98C-5637AE318EA7}" presName="parentLin" presStyleCnt="0"/>
      <dgm:spPr/>
    </dgm:pt>
    <dgm:pt modelId="{C87C7AB4-E106-46A2-BAC4-F6DBDBCC685F}" type="pres">
      <dgm:prSet presAssocID="{A3E37143-5D2E-4EA6-B98C-5637AE318EA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579E6C-321C-42DC-8E90-2E7CF0A4F3A6}" type="pres">
      <dgm:prSet presAssocID="{A3E37143-5D2E-4EA6-B98C-5637AE318EA7}" presName="parentText" presStyleLbl="node1" presStyleIdx="0" presStyleCnt="3" custScaleX="90198" custScaleY="227169" custLinFactNeighborX="2787" custLinFactNeighborY="113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A8B2F-50B0-48C6-803E-712227C1141F}" type="pres">
      <dgm:prSet presAssocID="{A3E37143-5D2E-4EA6-B98C-5637AE318EA7}" presName="negativeSpace" presStyleCnt="0"/>
      <dgm:spPr/>
    </dgm:pt>
    <dgm:pt modelId="{094449B9-EDEA-4794-9ABA-E76D711433E5}" type="pres">
      <dgm:prSet presAssocID="{A3E37143-5D2E-4EA6-B98C-5637AE318EA7}" presName="childText" presStyleLbl="conFgAcc1" presStyleIdx="0" presStyleCnt="3">
        <dgm:presLayoutVars>
          <dgm:bulletEnabled val="1"/>
        </dgm:presLayoutVars>
      </dgm:prSet>
      <dgm:spPr/>
    </dgm:pt>
    <dgm:pt modelId="{86EE17F4-A599-46A3-8037-3E08D141ECC5}" type="pres">
      <dgm:prSet presAssocID="{91F4680E-CF3D-4D3C-A807-09036F159B94}" presName="spaceBetweenRectangles" presStyleCnt="0"/>
      <dgm:spPr/>
    </dgm:pt>
    <dgm:pt modelId="{D3A818B6-B9D0-48D1-968B-85CEB75E03CE}" type="pres">
      <dgm:prSet presAssocID="{47169230-F626-4927-864C-5505260B4B19}" presName="parentLin" presStyleCnt="0"/>
      <dgm:spPr/>
    </dgm:pt>
    <dgm:pt modelId="{4E0A14A4-13D9-414E-B7F6-1AAB83F446DF}" type="pres">
      <dgm:prSet presAssocID="{47169230-F626-4927-864C-5505260B4B1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185900-CC0B-4158-940C-01187EF2BBE2}" type="pres">
      <dgm:prSet presAssocID="{47169230-F626-4927-864C-5505260B4B19}" presName="parentText" presStyleLbl="node1" presStyleIdx="1" presStyleCnt="3" custScaleX="91981" custScaleY="210602" custLinFactNeighborX="-1644" custLinFactNeighborY="1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91737-7A02-48E5-A587-BCB8AC13247B}" type="pres">
      <dgm:prSet presAssocID="{47169230-F626-4927-864C-5505260B4B19}" presName="negativeSpace" presStyleCnt="0"/>
      <dgm:spPr/>
    </dgm:pt>
    <dgm:pt modelId="{65E877FA-A1DC-4703-937B-F420F3095116}" type="pres">
      <dgm:prSet presAssocID="{47169230-F626-4927-864C-5505260B4B19}" presName="childText" presStyleLbl="conFgAcc1" presStyleIdx="1" presStyleCnt="3">
        <dgm:presLayoutVars>
          <dgm:bulletEnabled val="1"/>
        </dgm:presLayoutVars>
      </dgm:prSet>
      <dgm:spPr/>
    </dgm:pt>
    <dgm:pt modelId="{F79BB299-A1FA-4CB1-91A5-6A2CA725F648}" type="pres">
      <dgm:prSet presAssocID="{5E8968D0-E028-42E9-A9E0-AEB3785A3FBC}" presName="spaceBetweenRectangles" presStyleCnt="0"/>
      <dgm:spPr/>
    </dgm:pt>
    <dgm:pt modelId="{100D57EC-89F7-41C4-9E98-027A26B88EA7}" type="pres">
      <dgm:prSet presAssocID="{1875CB14-3335-421A-AB35-A881FFE6BBA6}" presName="parentLin" presStyleCnt="0"/>
      <dgm:spPr/>
    </dgm:pt>
    <dgm:pt modelId="{2343F5DE-F3AA-4624-AA46-E3844CD276EF}" type="pres">
      <dgm:prSet presAssocID="{1875CB14-3335-421A-AB35-A881FFE6BBA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250EDB9-1B8F-4CD2-9B6E-8053E23B8DB2}" type="pres">
      <dgm:prSet presAssocID="{1875CB14-3335-421A-AB35-A881FFE6BBA6}" presName="parentText" presStyleLbl="node1" presStyleIdx="2" presStyleCnt="3" custScaleX="90097" custScaleY="226060" custLinFactNeighborX="703" custLinFactNeighborY="-19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A14CC-B939-4294-B1CA-8912B3F43539}" type="pres">
      <dgm:prSet presAssocID="{1875CB14-3335-421A-AB35-A881FFE6BBA6}" presName="negativeSpace" presStyleCnt="0"/>
      <dgm:spPr/>
    </dgm:pt>
    <dgm:pt modelId="{E6502E8B-C809-4CA9-AD0A-914E7DB44C04}" type="pres">
      <dgm:prSet presAssocID="{1875CB14-3335-421A-AB35-A881FFE6BBA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EE31EA7-D963-49BF-B739-7BCFE9A87BD3}" type="presOf" srcId="{1875CB14-3335-421A-AB35-A881FFE6BBA6}" destId="{2343F5DE-F3AA-4624-AA46-E3844CD276EF}" srcOrd="0" destOrd="0" presId="urn:microsoft.com/office/officeart/2005/8/layout/list1"/>
    <dgm:cxn modelId="{9150014B-DB99-488B-8027-1D4A300870BB}" type="presOf" srcId="{A3E37143-5D2E-4EA6-B98C-5637AE318EA7}" destId="{C87C7AB4-E106-46A2-BAC4-F6DBDBCC685F}" srcOrd="0" destOrd="0" presId="urn:microsoft.com/office/officeart/2005/8/layout/list1"/>
    <dgm:cxn modelId="{99760681-3555-4EF3-B31B-DFCF21F15DF1}" type="presOf" srcId="{A3E37143-5D2E-4EA6-B98C-5637AE318EA7}" destId="{9F579E6C-321C-42DC-8E90-2E7CF0A4F3A6}" srcOrd="1" destOrd="0" presId="urn:microsoft.com/office/officeart/2005/8/layout/list1"/>
    <dgm:cxn modelId="{E0BE3D92-20F9-48DB-BBED-7FF1EB2E13D8}" type="presOf" srcId="{47169230-F626-4927-864C-5505260B4B19}" destId="{C9185900-CC0B-4158-940C-01187EF2BBE2}" srcOrd="1" destOrd="0" presId="urn:microsoft.com/office/officeart/2005/8/layout/list1"/>
    <dgm:cxn modelId="{EA4474E7-048C-4005-A347-18223002E59F}" type="presOf" srcId="{7C9A777E-A325-471D-985D-C82765F8438E}" destId="{C62B395A-595B-49A0-A412-97BF8B5E0661}" srcOrd="0" destOrd="0" presId="urn:microsoft.com/office/officeart/2005/8/layout/list1"/>
    <dgm:cxn modelId="{51D497DE-6962-4D58-ABEE-271656BAAA50}" srcId="{7C9A777E-A325-471D-985D-C82765F8438E}" destId="{1875CB14-3335-421A-AB35-A881FFE6BBA6}" srcOrd="2" destOrd="0" parTransId="{0A28C12C-F236-4FE3-BC20-A7603D5198DB}" sibTransId="{B3A66E34-425F-4D6B-9A62-11B5F1F40422}"/>
    <dgm:cxn modelId="{9BA38C01-F89D-43A5-9E31-A577C58C2DE3}" type="presOf" srcId="{47169230-F626-4927-864C-5505260B4B19}" destId="{4E0A14A4-13D9-414E-B7F6-1AAB83F446DF}" srcOrd="0" destOrd="0" presId="urn:microsoft.com/office/officeart/2005/8/layout/list1"/>
    <dgm:cxn modelId="{00F39201-F267-4ED3-BA3C-BFE6D5A46F96}" srcId="{7C9A777E-A325-471D-985D-C82765F8438E}" destId="{A3E37143-5D2E-4EA6-B98C-5637AE318EA7}" srcOrd="0" destOrd="0" parTransId="{A33C17E7-D376-44CD-BEAE-DE45F1B683BF}" sibTransId="{91F4680E-CF3D-4D3C-A807-09036F159B94}"/>
    <dgm:cxn modelId="{BE408595-32DF-448A-8669-566E7162FFD0}" type="presOf" srcId="{1875CB14-3335-421A-AB35-A881FFE6BBA6}" destId="{2250EDB9-1B8F-4CD2-9B6E-8053E23B8DB2}" srcOrd="1" destOrd="0" presId="urn:microsoft.com/office/officeart/2005/8/layout/list1"/>
    <dgm:cxn modelId="{019BDA23-4EC7-4D81-8BAA-0123A537336E}" srcId="{7C9A777E-A325-471D-985D-C82765F8438E}" destId="{47169230-F626-4927-864C-5505260B4B19}" srcOrd="1" destOrd="0" parTransId="{BB5E5BC2-185F-4DCB-A091-7231B6358D96}" sibTransId="{5E8968D0-E028-42E9-A9E0-AEB3785A3FBC}"/>
    <dgm:cxn modelId="{0589D172-130A-4D60-BD0D-D11D81EA66C4}" type="presParOf" srcId="{C62B395A-595B-49A0-A412-97BF8B5E0661}" destId="{F739F38A-D2A7-4354-AEA9-3BD2FAD7FA82}" srcOrd="0" destOrd="0" presId="urn:microsoft.com/office/officeart/2005/8/layout/list1"/>
    <dgm:cxn modelId="{43742479-3F2B-4313-AE3F-8929D2A61AE7}" type="presParOf" srcId="{F739F38A-D2A7-4354-AEA9-3BD2FAD7FA82}" destId="{C87C7AB4-E106-46A2-BAC4-F6DBDBCC685F}" srcOrd="0" destOrd="0" presId="urn:microsoft.com/office/officeart/2005/8/layout/list1"/>
    <dgm:cxn modelId="{8B788C9C-6B7B-4C05-B2D8-B886E6187416}" type="presParOf" srcId="{F739F38A-D2A7-4354-AEA9-3BD2FAD7FA82}" destId="{9F579E6C-321C-42DC-8E90-2E7CF0A4F3A6}" srcOrd="1" destOrd="0" presId="urn:microsoft.com/office/officeart/2005/8/layout/list1"/>
    <dgm:cxn modelId="{EF454712-7261-4FFA-90E4-1792DAC3A62B}" type="presParOf" srcId="{C62B395A-595B-49A0-A412-97BF8B5E0661}" destId="{807A8B2F-50B0-48C6-803E-712227C1141F}" srcOrd="1" destOrd="0" presId="urn:microsoft.com/office/officeart/2005/8/layout/list1"/>
    <dgm:cxn modelId="{F83A6042-8923-4C80-AF1F-A7EC1908711D}" type="presParOf" srcId="{C62B395A-595B-49A0-A412-97BF8B5E0661}" destId="{094449B9-EDEA-4794-9ABA-E76D711433E5}" srcOrd="2" destOrd="0" presId="urn:microsoft.com/office/officeart/2005/8/layout/list1"/>
    <dgm:cxn modelId="{0FA780A8-FC64-488D-8B80-2F3BBC3943E6}" type="presParOf" srcId="{C62B395A-595B-49A0-A412-97BF8B5E0661}" destId="{86EE17F4-A599-46A3-8037-3E08D141ECC5}" srcOrd="3" destOrd="0" presId="urn:microsoft.com/office/officeart/2005/8/layout/list1"/>
    <dgm:cxn modelId="{ACA68CBD-FE5A-4502-8F32-5F5EE4F65B1B}" type="presParOf" srcId="{C62B395A-595B-49A0-A412-97BF8B5E0661}" destId="{D3A818B6-B9D0-48D1-968B-85CEB75E03CE}" srcOrd="4" destOrd="0" presId="urn:microsoft.com/office/officeart/2005/8/layout/list1"/>
    <dgm:cxn modelId="{CBDEE6CD-83E5-414D-8DC0-B4BAD82D09D7}" type="presParOf" srcId="{D3A818B6-B9D0-48D1-968B-85CEB75E03CE}" destId="{4E0A14A4-13D9-414E-B7F6-1AAB83F446DF}" srcOrd="0" destOrd="0" presId="urn:microsoft.com/office/officeart/2005/8/layout/list1"/>
    <dgm:cxn modelId="{53535E6D-D045-469B-87E0-F7964B67A899}" type="presParOf" srcId="{D3A818B6-B9D0-48D1-968B-85CEB75E03CE}" destId="{C9185900-CC0B-4158-940C-01187EF2BBE2}" srcOrd="1" destOrd="0" presId="urn:microsoft.com/office/officeart/2005/8/layout/list1"/>
    <dgm:cxn modelId="{299C520D-5075-42F0-BDF2-1373EA07444C}" type="presParOf" srcId="{C62B395A-595B-49A0-A412-97BF8B5E0661}" destId="{D2891737-7A02-48E5-A587-BCB8AC13247B}" srcOrd="5" destOrd="0" presId="urn:microsoft.com/office/officeart/2005/8/layout/list1"/>
    <dgm:cxn modelId="{6B10CC55-A020-4556-A18F-3253BDAB5C49}" type="presParOf" srcId="{C62B395A-595B-49A0-A412-97BF8B5E0661}" destId="{65E877FA-A1DC-4703-937B-F420F3095116}" srcOrd="6" destOrd="0" presId="urn:microsoft.com/office/officeart/2005/8/layout/list1"/>
    <dgm:cxn modelId="{2A8DFEF3-FF2C-4C17-B6C0-069517EF33F2}" type="presParOf" srcId="{C62B395A-595B-49A0-A412-97BF8B5E0661}" destId="{F79BB299-A1FA-4CB1-91A5-6A2CA725F648}" srcOrd="7" destOrd="0" presId="urn:microsoft.com/office/officeart/2005/8/layout/list1"/>
    <dgm:cxn modelId="{F6A00C43-DA22-413B-929C-0100F7724B4F}" type="presParOf" srcId="{C62B395A-595B-49A0-A412-97BF8B5E0661}" destId="{100D57EC-89F7-41C4-9E98-027A26B88EA7}" srcOrd="8" destOrd="0" presId="urn:microsoft.com/office/officeart/2005/8/layout/list1"/>
    <dgm:cxn modelId="{818ACF56-BBB7-4B1A-AA7C-D4505004B8FD}" type="presParOf" srcId="{100D57EC-89F7-41C4-9E98-027A26B88EA7}" destId="{2343F5DE-F3AA-4624-AA46-E3844CD276EF}" srcOrd="0" destOrd="0" presId="urn:microsoft.com/office/officeart/2005/8/layout/list1"/>
    <dgm:cxn modelId="{F7F1ADAA-7F3C-4C22-A9B1-7273DEFC1DC0}" type="presParOf" srcId="{100D57EC-89F7-41C4-9E98-027A26B88EA7}" destId="{2250EDB9-1B8F-4CD2-9B6E-8053E23B8DB2}" srcOrd="1" destOrd="0" presId="urn:microsoft.com/office/officeart/2005/8/layout/list1"/>
    <dgm:cxn modelId="{D74D1337-75FB-465C-A35F-E383E87E5AEC}" type="presParOf" srcId="{C62B395A-595B-49A0-A412-97BF8B5E0661}" destId="{DD2A14CC-B939-4294-B1CA-8912B3F43539}" srcOrd="9" destOrd="0" presId="urn:microsoft.com/office/officeart/2005/8/layout/list1"/>
    <dgm:cxn modelId="{90FF7CDC-0672-4F26-8E03-1DDC9EA7BBA1}" type="presParOf" srcId="{C62B395A-595B-49A0-A412-97BF8B5E0661}" destId="{E6502E8B-C809-4CA9-AD0A-914E7DB44C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6E188-698E-4D87-A65E-BDB30BF5EAB8}">
      <dsp:nvSpPr>
        <dsp:cNvPr id="0" name=""/>
        <dsp:cNvSpPr/>
      </dsp:nvSpPr>
      <dsp:spPr>
        <a:xfrm>
          <a:off x="3073665" y="2650237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Основні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принципи</a:t>
          </a:r>
          <a:r>
            <a:rPr lang="ru-RU" sz="1400" b="1" kern="1200" dirty="0" smtClean="0"/>
            <a:t> </a:t>
          </a:r>
          <a:r>
            <a:rPr lang="ru-RU" sz="1400" b="1" kern="1200" dirty="0" err="1" smtClean="0"/>
            <a:t>медіаосвіти</a:t>
          </a:r>
          <a:endParaRPr lang="ru-RU" sz="1400" kern="1200" dirty="0"/>
        </a:p>
      </dsp:txBody>
      <dsp:txXfrm>
        <a:off x="3301759" y="2878331"/>
        <a:ext cx="1101336" cy="1101336"/>
      </dsp:txXfrm>
    </dsp:sp>
    <dsp:sp modelId="{3AB7F569-B8AB-42E5-83C1-88AE0539CBB5}">
      <dsp:nvSpPr>
        <dsp:cNvPr id="0" name=""/>
        <dsp:cNvSpPr/>
      </dsp:nvSpPr>
      <dsp:spPr>
        <a:xfrm rot="16200000">
          <a:off x="3307511" y="2087128"/>
          <a:ext cx="1089832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89832" y="181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5182" y="2078075"/>
        <a:ext cx="54491" cy="54491"/>
      </dsp:txXfrm>
    </dsp:sp>
    <dsp:sp modelId="{B2997E3B-AC95-4A2B-9003-6ECE1C4ADEFD}">
      <dsp:nvSpPr>
        <dsp:cNvPr id="0" name=""/>
        <dsp:cNvSpPr/>
      </dsp:nvSpPr>
      <dsp:spPr>
        <a:xfrm>
          <a:off x="3073665" y="2880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err="1" smtClean="0"/>
            <a:t>Особистісний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підхід</a:t>
          </a:r>
          <a:endParaRPr lang="ru-RU" sz="1200" b="1" kern="1200" dirty="0"/>
        </a:p>
      </dsp:txBody>
      <dsp:txXfrm>
        <a:off x="3301759" y="230974"/>
        <a:ext cx="1101336" cy="1101336"/>
      </dsp:txXfrm>
    </dsp:sp>
    <dsp:sp modelId="{2BCF7A5A-0057-406D-9008-2A60CF97A88D}">
      <dsp:nvSpPr>
        <dsp:cNvPr id="0" name=""/>
        <dsp:cNvSpPr/>
      </dsp:nvSpPr>
      <dsp:spPr>
        <a:xfrm rot="18900000">
          <a:off x="4243493" y="2474824"/>
          <a:ext cx="1089832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89832" y="181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61164" y="2465772"/>
        <a:ext cx="54491" cy="54491"/>
      </dsp:txXfrm>
    </dsp:sp>
    <dsp:sp modelId="{8C19B504-D3F8-4678-AAFF-C96BEA49A723}">
      <dsp:nvSpPr>
        <dsp:cNvPr id="0" name=""/>
        <dsp:cNvSpPr/>
      </dsp:nvSpPr>
      <dsp:spPr>
        <a:xfrm>
          <a:off x="4945629" y="778273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err="1" smtClean="0"/>
            <a:t>Перманентне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оновлення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змісту</a:t>
          </a:r>
          <a:endParaRPr lang="ru-RU" sz="1200" b="1" kern="1200" dirty="0"/>
        </a:p>
      </dsp:txBody>
      <dsp:txXfrm>
        <a:off x="5173723" y="1006367"/>
        <a:ext cx="1101336" cy="1101336"/>
      </dsp:txXfrm>
    </dsp:sp>
    <dsp:sp modelId="{56AC54C2-2992-4814-9AE6-6BAA90CB7471}">
      <dsp:nvSpPr>
        <dsp:cNvPr id="0" name=""/>
        <dsp:cNvSpPr/>
      </dsp:nvSpPr>
      <dsp:spPr>
        <a:xfrm>
          <a:off x="4631190" y="3410806"/>
          <a:ext cx="1089832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89832" y="181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48860" y="3401754"/>
        <a:ext cx="54491" cy="54491"/>
      </dsp:txXfrm>
    </dsp:sp>
    <dsp:sp modelId="{3932AAF9-EA76-4DB3-A59C-3A7DDC532A5D}">
      <dsp:nvSpPr>
        <dsp:cNvPr id="0" name=""/>
        <dsp:cNvSpPr/>
      </dsp:nvSpPr>
      <dsp:spPr>
        <a:xfrm>
          <a:off x="5721022" y="2650237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err="1" smtClean="0"/>
            <a:t>Орієнтація</a:t>
          </a:r>
          <a:r>
            <a:rPr lang="ru-RU" sz="1200" b="1" u="sng" kern="1200" dirty="0" smtClean="0"/>
            <a:t> на </a:t>
          </a:r>
          <a:r>
            <a:rPr lang="ru-RU" sz="1200" b="1" u="sng" kern="1200" dirty="0" err="1" smtClean="0"/>
            <a:t>розвиток</a:t>
          </a:r>
          <a:r>
            <a:rPr lang="ru-RU" sz="1200" b="1" u="sng" kern="1200" dirty="0" smtClean="0"/>
            <a:t> ІКТ</a:t>
          </a:r>
          <a:endParaRPr lang="ru-RU" sz="1200" b="1" kern="1200" dirty="0"/>
        </a:p>
      </dsp:txBody>
      <dsp:txXfrm>
        <a:off x="5949116" y="2878331"/>
        <a:ext cx="1101336" cy="1101336"/>
      </dsp:txXfrm>
    </dsp:sp>
    <dsp:sp modelId="{DF3EBC76-5072-45BB-BA56-DD39C2C9F3DC}">
      <dsp:nvSpPr>
        <dsp:cNvPr id="0" name=""/>
        <dsp:cNvSpPr/>
      </dsp:nvSpPr>
      <dsp:spPr>
        <a:xfrm rot="2700000">
          <a:off x="4243493" y="4346788"/>
          <a:ext cx="1089832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89832" y="181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61164" y="4337736"/>
        <a:ext cx="54491" cy="54491"/>
      </dsp:txXfrm>
    </dsp:sp>
    <dsp:sp modelId="{541370AC-50E0-490E-904E-EF57F3DFCE3D}">
      <dsp:nvSpPr>
        <dsp:cNvPr id="0" name=""/>
        <dsp:cNvSpPr/>
      </dsp:nvSpPr>
      <dsp:spPr>
        <a:xfrm>
          <a:off x="4945629" y="4522201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u="sng" kern="1200" dirty="0" smtClean="0"/>
            <a:t>В</a:t>
          </a:r>
          <a:r>
            <a:rPr lang="ru-RU" sz="1200" b="1" u="sng" kern="1200" dirty="0" err="1" smtClean="0"/>
            <a:t>шанування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національних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традицій</a:t>
          </a:r>
          <a:endParaRPr lang="ru-RU" sz="1200" b="1" kern="1200" dirty="0"/>
        </a:p>
      </dsp:txBody>
      <dsp:txXfrm>
        <a:off x="5173723" y="4750295"/>
        <a:ext cx="1101336" cy="1101336"/>
      </dsp:txXfrm>
    </dsp:sp>
    <dsp:sp modelId="{26A603A4-005B-4A1A-85AF-C0A1C9C1BF8E}">
      <dsp:nvSpPr>
        <dsp:cNvPr id="0" name=""/>
        <dsp:cNvSpPr/>
      </dsp:nvSpPr>
      <dsp:spPr>
        <a:xfrm rot="5400000">
          <a:off x="3307511" y="4734485"/>
          <a:ext cx="1089832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89832" y="181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825182" y="4725432"/>
        <a:ext cx="54491" cy="54491"/>
      </dsp:txXfrm>
    </dsp:sp>
    <dsp:sp modelId="{D7E53C0D-F0B2-4FB1-A00C-8DDC2CD463A0}">
      <dsp:nvSpPr>
        <dsp:cNvPr id="0" name=""/>
        <dsp:cNvSpPr/>
      </dsp:nvSpPr>
      <dsp:spPr>
        <a:xfrm>
          <a:off x="3073665" y="5297594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err="1" smtClean="0"/>
            <a:t>Пріоритет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морально-етичних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цінностей</a:t>
          </a:r>
          <a:endParaRPr lang="ru-RU" sz="1200" b="1" kern="1200" dirty="0"/>
        </a:p>
      </dsp:txBody>
      <dsp:txXfrm>
        <a:off x="3301759" y="5525688"/>
        <a:ext cx="1101336" cy="1101336"/>
      </dsp:txXfrm>
    </dsp:sp>
    <dsp:sp modelId="{71B9E194-22C6-4E18-BCD3-BA64664A9F8B}">
      <dsp:nvSpPr>
        <dsp:cNvPr id="0" name=""/>
        <dsp:cNvSpPr/>
      </dsp:nvSpPr>
      <dsp:spPr>
        <a:xfrm rot="8100000">
          <a:off x="2371529" y="4346788"/>
          <a:ext cx="1089832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89832" y="181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89200" y="4337736"/>
        <a:ext cx="54491" cy="54491"/>
      </dsp:txXfrm>
    </dsp:sp>
    <dsp:sp modelId="{49114462-4D63-4D84-9D71-55C4053E8EC5}">
      <dsp:nvSpPr>
        <dsp:cNvPr id="0" name=""/>
        <dsp:cNvSpPr/>
      </dsp:nvSpPr>
      <dsp:spPr>
        <a:xfrm>
          <a:off x="1201701" y="4522201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err="1" smtClean="0"/>
            <a:t>Громадянська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спрямованість</a:t>
          </a:r>
          <a:endParaRPr lang="ru-RU" sz="1200" b="1" kern="1200" dirty="0"/>
        </a:p>
      </dsp:txBody>
      <dsp:txXfrm>
        <a:off x="1429795" y="4750295"/>
        <a:ext cx="1101336" cy="1101336"/>
      </dsp:txXfrm>
    </dsp:sp>
    <dsp:sp modelId="{0CC71951-D90F-44CD-A87E-0D352003F6D7}">
      <dsp:nvSpPr>
        <dsp:cNvPr id="0" name=""/>
        <dsp:cNvSpPr/>
      </dsp:nvSpPr>
      <dsp:spPr>
        <a:xfrm rot="10800000">
          <a:off x="1983833" y="3410806"/>
          <a:ext cx="1089832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89832" y="181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01503" y="3401754"/>
        <a:ext cx="54491" cy="54491"/>
      </dsp:txXfrm>
    </dsp:sp>
    <dsp:sp modelId="{06933375-9A69-46EA-B489-8B673B29957E}">
      <dsp:nvSpPr>
        <dsp:cNvPr id="0" name=""/>
        <dsp:cNvSpPr/>
      </dsp:nvSpPr>
      <dsp:spPr>
        <a:xfrm>
          <a:off x="426308" y="2650237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err="1" smtClean="0"/>
            <a:t>Естетична</a:t>
          </a:r>
          <a:r>
            <a:rPr lang="ru-RU" sz="1200" b="1" u="sng" kern="1200" dirty="0" smtClean="0"/>
            <a:t> </a:t>
          </a:r>
          <a:r>
            <a:rPr lang="ru-RU" sz="1200" b="1" u="sng" kern="1200" dirty="0" err="1" smtClean="0"/>
            <a:t>наснаженість</a:t>
          </a:r>
          <a:endParaRPr lang="ru-RU" sz="1200" b="1" kern="1200" dirty="0"/>
        </a:p>
      </dsp:txBody>
      <dsp:txXfrm>
        <a:off x="654402" y="2878331"/>
        <a:ext cx="1101336" cy="1101336"/>
      </dsp:txXfrm>
    </dsp:sp>
    <dsp:sp modelId="{03A0729B-72F7-41BC-B604-3B41059B928E}">
      <dsp:nvSpPr>
        <dsp:cNvPr id="0" name=""/>
        <dsp:cNvSpPr/>
      </dsp:nvSpPr>
      <dsp:spPr>
        <a:xfrm rot="13500000">
          <a:off x="2371529" y="2474824"/>
          <a:ext cx="1089832" cy="36386"/>
        </a:xfrm>
        <a:custGeom>
          <a:avLst/>
          <a:gdLst/>
          <a:ahLst/>
          <a:cxnLst/>
          <a:rect l="0" t="0" r="0" b="0"/>
          <a:pathLst>
            <a:path>
              <a:moveTo>
                <a:pt x="0" y="18193"/>
              </a:moveTo>
              <a:lnTo>
                <a:pt x="1089832" y="181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89200" y="2465772"/>
        <a:ext cx="54491" cy="54491"/>
      </dsp:txXfrm>
    </dsp:sp>
    <dsp:sp modelId="{D3E553CD-6E4E-423F-A657-C39DE87E3FE8}">
      <dsp:nvSpPr>
        <dsp:cNvPr id="0" name=""/>
        <dsp:cNvSpPr/>
      </dsp:nvSpPr>
      <dsp:spPr>
        <a:xfrm>
          <a:off x="1201701" y="778273"/>
          <a:ext cx="1557524" cy="1557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/>
            <a:t>Продуктивна </a:t>
          </a:r>
          <a:r>
            <a:rPr lang="ru-RU" sz="1200" b="1" u="sng" kern="1200" dirty="0" err="1" smtClean="0"/>
            <a:t>мотивація</a:t>
          </a:r>
          <a:endParaRPr lang="ru-RU" sz="1200" b="1" kern="1200" dirty="0"/>
        </a:p>
      </dsp:txBody>
      <dsp:txXfrm>
        <a:off x="1429795" y="1006367"/>
        <a:ext cx="1101336" cy="1101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E60DA-E1A0-4F88-9AAD-A8170ACD2C5B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Візуальна грамотність</a:t>
          </a:r>
          <a:endParaRPr lang="ru-RU" sz="1800" kern="1200" dirty="0"/>
        </a:p>
      </dsp:txBody>
      <dsp:txXfrm>
        <a:off x="916483" y="1984"/>
        <a:ext cx="2030015" cy="1218009"/>
      </dsp:txXfrm>
    </dsp:sp>
    <dsp:sp modelId="{A1DE7CF7-4400-4A25-A8C1-6BD031EEA9CE}">
      <dsp:nvSpPr>
        <dsp:cNvPr id="0" name=""/>
        <dsp:cNvSpPr/>
      </dsp:nvSpPr>
      <dsp:spPr>
        <a:xfrm>
          <a:off x="3168359" y="0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Технологічна грамотність</a:t>
          </a:r>
          <a:endParaRPr lang="ru-RU" sz="1800" kern="1200" dirty="0"/>
        </a:p>
      </dsp:txBody>
      <dsp:txXfrm>
        <a:off x="3168359" y="0"/>
        <a:ext cx="2030015" cy="1218009"/>
      </dsp:txXfrm>
    </dsp:sp>
    <dsp:sp modelId="{CE22F9A1-A04D-4883-A1C7-21EC805D0C97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Інформаційна грамотність</a:t>
          </a:r>
          <a:endParaRPr lang="ru-RU" sz="1800" kern="1200" dirty="0"/>
        </a:p>
      </dsp:txBody>
      <dsp:txXfrm>
        <a:off x="916483" y="1422995"/>
        <a:ext cx="2030015" cy="1218009"/>
      </dsp:txXfrm>
    </dsp:sp>
    <dsp:sp modelId="{E7FBEF6C-44FB-45CB-BF42-9837314AEED3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Комп'ютерна  грамотність</a:t>
          </a:r>
          <a:endParaRPr lang="ru-RU" sz="1800" kern="1200" dirty="0"/>
        </a:p>
      </dsp:txBody>
      <dsp:txXfrm>
        <a:off x="3149500" y="1422995"/>
        <a:ext cx="2030015" cy="1218009"/>
      </dsp:txXfrm>
    </dsp:sp>
    <dsp:sp modelId="{9B605EC5-1408-42B0-B6B0-458B6CA4B6FD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err="1" smtClean="0"/>
            <a:t>Медіаграмотність</a:t>
          </a:r>
          <a:endParaRPr lang="ru-RU" sz="1800" kern="1200" dirty="0"/>
        </a:p>
      </dsp:txBody>
      <dsp:txXfrm>
        <a:off x="2032992" y="2844006"/>
        <a:ext cx="2030015" cy="121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49B9-EDEA-4794-9ABA-E76D711433E5}">
      <dsp:nvSpPr>
        <dsp:cNvPr id="0" name=""/>
        <dsp:cNvSpPr/>
      </dsp:nvSpPr>
      <dsp:spPr>
        <a:xfrm>
          <a:off x="0" y="906874"/>
          <a:ext cx="7696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79E6C-321C-42DC-8E90-2E7CF0A4F3A6}">
      <dsp:nvSpPr>
        <dsp:cNvPr id="0" name=""/>
        <dsp:cNvSpPr/>
      </dsp:nvSpPr>
      <dsp:spPr>
        <a:xfrm>
          <a:off x="384810" y="17769"/>
          <a:ext cx="4859272" cy="1140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baseline="0" dirty="0" smtClean="0"/>
            <a:t>Розвиток критичного мислення (здатність людини протистояти </a:t>
          </a:r>
          <a:r>
            <a:rPr lang="uk-UA" sz="1800" b="1" kern="1200" baseline="0" dirty="0" err="1" smtClean="0"/>
            <a:t>медійним</a:t>
          </a:r>
          <a:r>
            <a:rPr lang="uk-UA" sz="1800" b="1" kern="1200" baseline="0" dirty="0" smtClean="0"/>
            <a:t> маніпуляціям)</a:t>
          </a:r>
          <a:endParaRPr lang="ru-RU" sz="1800" kern="1200" dirty="0"/>
        </a:p>
      </dsp:txBody>
      <dsp:txXfrm>
        <a:off x="440461" y="73420"/>
        <a:ext cx="4747970" cy="1028722"/>
      </dsp:txXfrm>
    </dsp:sp>
    <dsp:sp modelId="{65E877FA-A1DC-4703-937B-F420F3095116}">
      <dsp:nvSpPr>
        <dsp:cNvPr id="0" name=""/>
        <dsp:cNvSpPr/>
      </dsp:nvSpPr>
      <dsp:spPr>
        <a:xfrm>
          <a:off x="0" y="2233039"/>
          <a:ext cx="7696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85900-CC0B-4158-940C-01187EF2BBE2}">
      <dsp:nvSpPr>
        <dsp:cNvPr id="0" name=""/>
        <dsp:cNvSpPr/>
      </dsp:nvSpPr>
      <dsp:spPr>
        <a:xfrm>
          <a:off x="378483" y="1427691"/>
          <a:ext cx="4955329" cy="10568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err="1" smtClean="0"/>
            <a:t>Розвиток</a:t>
          </a:r>
          <a:r>
            <a:rPr lang="ru-RU" sz="1800" b="1" i="0" kern="1200" baseline="0" dirty="0" smtClean="0"/>
            <a:t> </a:t>
          </a:r>
          <a:r>
            <a:rPr lang="ru-RU" sz="1800" b="1" i="0" kern="1200" baseline="0" dirty="0" err="1" smtClean="0"/>
            <a:t>інтелектуальних</a:t>
          </a:r>
          <a:r>
            <a:rPr lang="ru-RU" sz="1800" b="1" i="0" kern="1200" baseline="0" dirty="0" smtClean="0"/>
            <a:t> </a:t>
          </a:r>
          <a:r>
            <a:rPr lang="ru-RU" sz="1800" b="1" i="0" kern="1200" baseline="0" dirty="0" err="1" smtClean="0"/>
            <a:t>навичок</a:t>
          </a:r>
          <a:r>
            <a:rPr lang="ru-RU" sz="1800" b="1" i="0" kern="1200" baseline="0" dirty="0" smtClean="0"/>
            <a:t>, </a:t>
          </a:r>
          <a:r>
            <a:rPr lang="ru-RU" sz="1800" b="1" i="0" kern="1200" baseline="0" dirty="0" err="1" smtClean="0"/>
            <a:t>необхідних</a:t>
          </a:r>
          <a:r>
            <a:rPr lang="ru-RU" sz="1800" b="1" i="0" kern="1200" baseline="0" dirty="0" smtClean="0"/>
            <a:t> для </a:t>
          </a:r>
          <a:r>
            <a:rPr lang="ru-RU" sz="1800" b="1" i="0" kern="1200" baseline="0" dirty="0" err="1" smtClean="0"/>
            <a:t>ефективної</a:t>
          </a:r>
          <a:r>
            <a:rPr lang="ru-RU" sz="1800" b="1" i="0" kern="1200" baseline="0" dirty="0" smtClean="0"/>
            <a:t> </a:t>
          </a:r>
          <a:r>
            <a:rPr lang="ru-RU" sz="1800" b="1" i="0" kern="1200" baseline="0" dirty="0" err="1" smtClean="0"/>
            <a:t>взаємодії</a:t>
          </a:r>
          <a:r>
            <a:rPr lang="ru-RU" sz="1800" b="1" i="0" kern="1200" baseline="0" dirty="0" smtClean="0"/>
            <a:t> </a:t>
          </a:r>
          <a:r>
            <a:rPr lang="ru-RU" sz="1800" b="1" i="0" kern="1200" baseline="0" dirty="0" err="1" smtClean="0"/>
            <a:t>з</a:t>
          </a:r>
          <a:r>
            <a:rPr lang="ru-RU" sz="1800" b="1" i="0" kern="1200" baseline="0" dirty="0" smtClean="0"/>
            <a:t> </a:t>
          </a:r>
          <a:r>
            <a:rPr lang="ru-RU" sz="1800" b="1" i="0" kern="1200" baseline="0" dirty="0" err="1" smtClean="0"/>
            <a:t>інформаційним</a:t>
          </a:r>
          <a:r>
            <a:rPr lang="ru-RU" sz="1800" b="1" i="0" kern="1200" baseline="0" dirty="0" smtClean="0"/>
            <a:t> простором</a:t>
          </a:r>
          <a:endParaRPr lang="ru-RU" sz="1800" kern="1200" dirty="0"/>
        </a:p>
      </dsp:txBody>
      <dsp:txXfrm>
        <a:off x="430076" y="1479284"/>
        <a:ext cx="4852143" cy="953699"/>
      </dsp:txXfrm>
    </dsp:sp>
    <dsp:sp modelId="{E6502E8B-C809-4CA9-AD0A-914E7DB44C04}">
      <dsp:nvSpPr>
        <dsp:cNvPr id="0" name=""/>
        <dsp:cNvSpPr/>
      </dsp:nvSpPr>
      <dsp:spPr>
        <a:xfrm>
          <a:off x="0" y="3636778"/>
          <a:ext cx="7696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0EDB9-1B8F-4CD2-9B6E-8053E23B8DB2}">
      <dsp:nvSpPr>
        <dsp:cNvPr id="0" name=""/>
        <dsp:cNvSpPr/>
      </dsp:nvSpPr>
      <dsp:spPr>
        <a:xfrm>
          <a:off x="387515" y="2743563"/>
          <a:ext cx="4853831" cy="11344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0" kern="1200" baseline="0" dirty="0" err="1" smtClean="0"/>
            <a:t>Розвиток</a:t>
          </a:r>
          <a:r>
            <a:rPr lang="ru-RU" sz="1700" b="1" i="0" kern="1200" baseline="0" dirty="0" smtClean="0"/>
            <a:t> </a:t>
          </a:r>
          <a:r>
            <a:rPr lang="ru-RU" sz="1700" b="1" i="0" kern="1200" baseline="0" dirty="0" err="1" smtClean="0"/>
            <a:t>уміння</a:t>
          </a:r>
          <a:r>
            <a:rPr lang="ru-RU" sz="1700" b="1" i="0" kern="1200" baseline="0" dirty="0" smtClean="0"/>
            <a:t> </a:t>
          </a:r>
          <a:r>
            <a:rPr lang="ru-RU" sz="1700" b="1" i="0" kern="1200" baseline="0" dirty="0" err="1" smtClean="0"/>
            <a:t>ефективно</a:t>
          </a:r>
          <a:r>
            <a:rPr lang="ru-RU" sz="1700" b="1" i="0" kern="1200" baseline="0" dirty="0" smtClean="0"/>
            <a:t> </a:t>
          </a:r>
          <a:r>
            <a:rPr lang="ru-RU" sz="1700" b="1" i="0" kern="1200" baseline="0" dirty="0" err="1" smtClean="0"/>
            <a:t>орієнтуватися</a:t>
          </a:r>
          <a:r>
            <a:rPr lang="ru-RU" sz="1700" b="1" i="0" kern="1200" baseline="0" dirty="0" smtClean="0"/>
            <a:t> </a:t>
          </a:r>
          <a:r>
            <a:rPr lang="ru-RU" sz="1700" b="1" i="0" kern="1200" baseline="0" dirty="0" err="1" smtClean="0"/>
            <a:t>і</a:t>
          </a:r>
          <a:r>
            <a:rPr lang="ru-RU" sz="1700" b="1" i="0" kern="1200" baseline="0" dirty="0" smtClean="0"/>
            <a:t> </a:t>
          </a:r>
          <a:r>
            <a:rPr lang="ru-RU" sz="1700" b="1" i="0" kern="1200" baseline="0" dirty="0" err="1" smtClean="0"/>
            <a:t>працювати</a:t>
          </a:r>
          <a:r>
            <a:rPr lang="ru-RU" sz="1700" b="1" i="0" kern="1200" baseline="0" dirty="0" smtClean="0"/>
            <a:t> в </a:t>
          </a:r>
          <a:r>
            <a:rPr lang="ru-RU" sz="1700" b="1" i="0" kern="1200" baseline="0" dirty="0" err="1" smtClean="0"/>
            <a:t>потужних</a:t>
          </a:r>
          <a:r>
            <a:rPr lang="ru-RU" sz="1700" b="1" i="0" kern="1200" baseline="0" dirty="0" smtClean="0"/>
            <a:t> потоках </a:t>
          </a:r>
          <a:r>
            <a:rPr lang="ru-RU" sz="1700" b="1" i="0" kern="1200" baseline="0" dirty="0" err="1" smtClean="0"/>
            <a:t>інформації</a:t>
          </a:r>
          <a:endParaRPr lang="ru-RU" sz="1700" kern="1200" dirty="0"/>
        </a:p>
      </dsp:txBody>
      <dsp:txXfrm>
        <a:off x="442895" y="2798943"/>
        <a:ext cx="4743071" cy="1023699"/>
      </dsp:txXfrm>
    </dsp:sp>
    <dsp:sp modelId="{1EB7DDCC-E1F8-4302-9DF9-47CDF25CD267}">
      <dsp:nvSpPr>
        <dsp:cNvPr id="0" name=""/>
        <dsp:cNvSpPr/>
      </dsp:nvSpPr>
      <dsp:spPr>
        <a:xfrm>
          <a:off x="0" y="5245489"/>
          <a:ext cx="76962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E7F9F-6D6E-4C4A-AD62-D763F5CCD660}">
      <dsp:nvSpPr>
        <dsp:cNvPr id="0" name=""/>
        <dsp:cNvSpPr/>
      </dsp:nvSpPr>
      <dsp:spPr>
        <a:xfrm>
          <a:off x="384810" y="4156978"/>
          <a:ext cx="4859272" cy="1339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Розвивати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здатність</a:t>
          </a:r>
          <a:r>
            <a:rPr lang="ru-RU" sz="1800" b="1" kern="1200" dirty="0" smtClean="0"/>
            <a:t> до </a:t>
          </a:r>
          <a:r>
            <a:rPr lang="ru-RU" sz="1800" b="1" kern="1200" dirty="0" err="1" smtClean="0"/>
            <a:t>медіатворчості</a:t>
          </a:r>
          <a:r>
            <a:rPr lang="ru-RU" sz="1800" b="1" kern="1200" dirty="0" smtClean="0"/>
            <a:t> для компетентного </a:t>
          </a:r>
          <a:r>
            <a:rPr lang="ru-RU" sz="1800" b="1" kern="1200" dirty="0" err="1" smtClean="0"/>
            <a:t>і</a:t>
          </a:r>
          <a:r>
            <a:rPr lang="ru-RU" sz="1800" b="1" kern="1200" dirty="0" smtClean="0"/>
            <a:t> здорового </a:t>
          </a:r>
          <a:r>
            <a:rPr lang="ru-RU" sz="1800" b="1" kern="1200" dirty="0" err="1" smtClean="0"/>
            <a:t>самовираження</a:t>
          </a:r>
          <a:r>
            <a:rPr lang="ru-RU" sz="1800" b="1" kern="1200" dirty="0" smtClean="0"/>
            <a:t> </a:t>
          </a:r>
          <a:r>
            <a:rPr lang="ru-RU" sz="1800" b="1" kern="1200" dirty="0" err="1" smtClean="0"/>
            <a:t>особистості</a:t>
          </a:r>
          <a:endParaRPr lang="ru-RU" sz="1800" b="1" kern="1200" dirty="0"/>
        </a:p>
      </dsp:txBody>
      <dsp:txXfrm>
        <a:off x="450196" y="4222364"/>
        <a:ext cx="4728500" cy="1208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49B9-EDEA-4794-9ABA-E76D711433E5}">
      <dsp:nvSpPr>
        <dsp:cNvPr id="0" name=""/>
        <dsp:cNvSpPr/>
      </dsp:nvSpPr>
      <dsp:spPr>
        <a:xfrm>
          <a:off x="0" y="1310782"/>
          <a:ext cx="7696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79E6C-321C-42DC-8E90-2E7CF0A4F3A6}">
      <dsp:nvSpPr>
        <dsp:cNvPr id="0" name=""/>
        <dsp:cNvSpPr/>
      </dsp:nvSpPr>
      <dsp:spPr>
        <a:xfrm>
          <a:off x="395534" y="185039"/>
          <a:ext cx="4859272" cy="1542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Експериментальний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етап</a:t>
          </a:r>
          <a:r>
            <a:rPr lang="ru-RU" sz="2000" b="1" kern="1200" dirty="0" smtClean="0"/>
            <a:t>      (2010–2013 роки)</a:t>
          </a:r>
          <a:endParaRPr lang="ru-RU" sz="2000" b="1" kern="1200" dirty="0"/>
        </a:p>
      </dsp:txBody>
      <dsp:txXfrm>
        <a:off x="470827" y="260332"/>
        <a:ext cx="4708686" cy="1391800"/>
      </dsp:txXfrm>
    </dsp:sp>
    <dsp:sp modelId="{65E877FA-A1DC-4703-937B-F420F3095116}">
      <dsp:nvSpPr>
        <dsp:cNvPr id="0" name=""/>
        <dsp:cNvSpPr/>
      </dsp:nvSpPr>
      <dsp:spPr>
        <a:xfrm>
          <a:off x="0" y="3105006"/>
          <a:ext cx="7696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185900-CC0B-4158-940C-01187EF2BBE2}">
      <dsp:nvSpPr>
        <dsp:cNvPr id="0" name=""/>
        <dsp:cNvSpPr/>
      </dsp:nvSpPr>
      <dsp:spPr>
        <a:xfrm>
          <a:off x="378483" y="2015417"/>
          <a:ext cx="4955329" cy="1429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Етап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поступового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укорінення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медіаосвіти</a:t>
          </a:r>
          <a:r>
            <a:rPr lang="ru-RU" sz="2000" b="1" kern="1200" dirty="0" smtClean="0"/>
            <a:t> та </a:t>
          </a:r>
          <a:r>
            <a:rPr lang="ru-RU" sz="2000" b="1" kern="1200" dirty="0" err="1" smtClean="0"/>
            <a:t>стандартизації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вимог</a:t>
          </a:r>
          <a:r>
            <a:rPr lang="ru-RU" sz="2000" b="1" kern="1200" dirty="0" smtClean="0"/>
            <a:t> (2014–2016 роки)</a:t>
          </a:r>
          <a:endParaRPr lang="ru-RU" sz="2000" kern="1200" dirty="0"/>
        </a:p>
      </dsp:txBody>
      <dsp:txXfrm>
        <a:off x="448285" y="2085219"/>
        <a:ext cx="4815725" cy="1290299"/>
      </dsp:txXfrm>
    </dsp:sp>
    <dsp:sp modelId="{E6502E8B-C809-4CA9-AD0A-914E7DB44C04}">
      <dsp:nvSpPr>
        <dsp:cNvPr id="0" name=""/>
        <dsp:cNvSpPr/>
      </dsp:nvSpPr>
      <dsp:spPr>
        <a:xfrm>
          <a:off x="0" y="5004182"/>
          <a:ext cx="76962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0EDB9-1B8F-4CD2-9B6E-8053E23B8DB2}">
      <dsp:nvSpPr>
        <dsp:cNvPr id="0" name=""/>
        <dsp:cNvSpPr/>
      </dsp:nvSpPr>
      <dsp:spPr>
        <a:xfrm>
          <a:off x="387515" y="3795715"/>
          <a:ext cx="4853831" cy="1534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Етап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дальшого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розвитку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медіаосвіти</a:t>
          </a:r>
          <a:r>
            <a:rPr lang="ru-RU" sz="2000" b="1" kern="1200" dirty="0" smtClean="0"/>
            <a:t> та </a:t>
          </a:r>
          <a:r>
            <a:rPr lang="ru-RU" sz="2000" b="1" kern="1200" dirty="0" err="1" smtClean="0"/>
            <a:t>завершення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її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масового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впровадження</a:t>
          </a:r>
          <a:r>
            <a:rPr lang="ru-RU" sz="2000" b="1" kern="1200" dirty="0" smtClean="0"/>
            <a:t>       (2017–2020 роки)</a:t>
          </a:r>
          <a:endParaRPr lang="ru-RU" sz="2000" kern="1200" dirty="0"/>
        </a:p>
      </dsp:txBody>
      <dsp:txXfrm>
        <a:off x="462440" y="3870640"/>
        <a:ext cx="4703981" cy="1385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A90B6-72BE-470F-ACF4-9006298BC4F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BBA8-E0D6-4C5C-8187-D1651A149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1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0852E5-A770-42FF-AFD0-CFD17422FEE7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DDE788-7A08-49C4-AAAE-C6EE7E184A6E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5032420-B729-41A5-AF5F-13E1E88EABFC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ED6DD5-A69A-4503-BCF5-13C4C8F63E7A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C21DD83-F29A-4595-BD41-F14183E69DA1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EDFB8D-08ED-4E36-A2AC-BAEA8286C878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0B8965-F45A-42A8-A802-6F47BEEE8F7F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3EFE91-1BDC-45F5-BFBE-B9718798B936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4459827-A6D7-4C0E-9276-6261DE6EA50A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75B45B-01B0-4ED1-9432-2E7DAC655DE7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8FA3C8-1816-4BAD-96B3-B574E0A72BD6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78000"/>
                <a:satMod val="22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F84F6D-0812-4F16-BAD7-36B71CBEA8F2}" type="datetime1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266429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Медіа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простір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інформаційно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-методична 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 як </a:t>
            </a:r>
            <a:r>
              <a:rPr lang="ru-RU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засіб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підвищення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ефективності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навчально-виховного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2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029222" y="6190253"/>
            <a:ext cx="5114778" cy="62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s3.docme.ru/store/data/000461703_1-8a7dde79889683b75ed394aed34432b0.png"/>
          <p:cNvPicPr>
            <a:picLocks noChangeAspect="1" noChangeArrowheads="1"/>
          </p:cNvPicPr>
          <p:nvPr/>
        </p:nvPicPr>
        <p:blipFill>
          <a:blip r:embed="rId2" cstate="print"/>
          <a:srcRect t="31145"/>
          <a:stretch>
            <a:fillRect/>
          </a:stretch>
        </p:blipFill>
        <p:spPr bwMode="auto">
          <a:xfrm>
            <a:off x="1115616" y="2708920"/>
            <a:ext cx="6696744" cy="345829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Завдання </a:t>
            </a:r>
            <a:r>
              <a:rPr lang="uk-UA" sz="2800" dirty="0" err="1" smtClean="0"/>
              <a:t>медіаосвіти</a:t>
            </a:r>
            <a:endParaRPr lang="ru-RU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1166341"/>
          <a:ext cx="7696200" cy="569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кино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4077072"/>
            <a:ext cx="3529061" cy="24482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Етапи реалізації концепції</a:t>
            </a:r>
            <a:endParaRPr lang="ru-RU" sz="28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1166341"/>
          <a:ext cx="7696200" cy="5691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290512"/>
            <a:ext cx="5256484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sz="3200" dirty="0" smtClean="0"/>
              <a:t>Головне  </a:t>
            </a:r>
            <a:r>
              <a:rPr lang="uk-UA" sz="3200" dirty="0" smtClean="0"/>
              <a:t>завдання медіа в  школах </a:t>
            </a:r>
            <a:r>
              <a:rPr lang="uk-UA" sz="3200" dirty="0" err="1" smtClean="0"/>
              <a:t>україні</a:t>
            </a:r>
            <a:endParaRPr lang="ru-RU" sz="3200" b="1" dirty="0" smtClean="0">
              <a:solidFill>
                <a:srgbClr val="FF3300"/>
              </a:solidFill>
              <a:latin typeface="MagistralTT" pitchFamily="2" charset="-52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25212" y="1916832"/>
            <a:ext cx="8413636" cy="3168352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lnSpc>
                <a:spcPct val="80000"/>
              </a:lnSpc>
              <a:buClr>
                <a:srgbClr val="FF3300"/>
              </a:buClr>
              <a:buNone/>
            </a:pPr>
            <a:endParaRPr lang="uk-UA" sz="2400" dirty="0"/>
          </a:p>
          <a:p>
            <a:pPr marL="609600" indent="-609600" eaLnBrk="1" hangingPunct="1">
              <a:lnSpc>
                <a:spcPct val="80000"/>
              </a:lnSpc>
              <a:buClr>
                <a:srgbClr val="FF3300"/>
              </a:buClr>
            </a:pPr>
            <a:r>
              <a:rPr lang="uk-UA" sz="4000" dirty="0" smtClean="0"/>
              <a:t>Навчити </a:t>
            </a:r>
            <a:r>
              <a:rPr lang="uk-UA" sz="4000" dirty="0" smtClean="0"/>
              <a:t>дітей знати і уміти працювати з будь-яким джерелом інформації.</a:t>
            </a:r>
            <a:endParaRPr lang="ru-RU" sz="40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FF3300"/>
              </a:buClr>
            </a:pPr>
            <a:r>
              <a:rPr lang="uk-UA" sz="4000" dirty="0" smtClean="0"/>
              <a:t>Розвивати здібності інтерпретувати повідомлення засобів масової інформації, розуміти різні </a:t>
            </a:r>
            <a:r>
              <a:rPr lang="uk-UA" sz="4000" dirty="0" err="1" smtClean="0"/>
              <a:t>медіатексти</a:t>
            </a:r>
            <a:r>
              <a:rPr lang="uk-UA" sz="4000" dirty="0" smtClean="0"/>
              <a:t>.</a:t>
            </a:r>
            <a:endParaRPr lang="ru-RU" sz="40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FF3300"/>
              </a:buClr>
            </a:pPr>
            <a:r>
              <a:rPr lang="uk-UA" sz="4000" dirty="0" smtClean="0"/>
              <a:t>Розвивати навички самостійної творчої роботи, пов’язаної з пошуком, обробкою і презентацією інформаційного матеріалу.</a:t>
            </a:r>
            <a:endParaRPr lang="ru-RU" sz="4000" dirty="0" smtClean="0"/>
          </a:p>
          <a:p>
            <a:pPr marL="609600" indent="-609600" eaLnBrk="1" hangingPunct="1">
              <a:lnSpc>
                <a:spcPct val="80000"/>
              </a:lnSpc>
              <a:buClr>
                <a:srgbClr val="FF3300"/>
              </a:buClr>
            </a:pPr>
            <a:r>
              <a:rPr lang="uk-UA" sz="4000" dirty="0" smtClean="0"/>
              <a:t>Здатність орієнтуватись в особистому інформаційному полі і в існуючому медіа в цілому.</a:t>
            </a:r>
            <a:endParaRPr lang="ru-RU" sz="40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79512" y="5085184"/>
            <a:ext cx="6120680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i="1" dirty="0" smtClean="0"/>
              <a:t>Підготувала і прокоментувала дану презентацію для проведення педагогічної ради  від 4 лютого 2016 року </a:t>
            </a:r>
            <a:r>
              <a:rPr lang="uk-UA" sz="1800" b="1" i="1" dirty="0" smtClean="0"/>
              <a:t>завуч школи, вчитель географії та економіки вищої категорії , старший вчитель </a:t>
            </a:r>
          </a:p>
          <a:p>
            <a:pPr marL="0" indent="0">
              <a:buNone/>
            </a:pPr>
            <a:r>
              <a:rPr lang="uk-UA" sz="1800" b="1" i="1" dirty="0"/>
              <a:t> </a:t>
            </a:r>
            <a:r>
              <a:rPr lang="uk-UA" sz="1800" b="1" i="1" dirty="0" smtClean="0"/>
              <a:t>                 Людмила Григорівна </a:t>
            </a:r>
            <a:r>
              <a:rPr lang="uk-UA" sz="1800" b="1" i="1" dirty="0" err="1" smtClean="0"/>
              <a:t>Лавренко</a:t>
            </a:r>
            <a:r>
              <a:rPr lang="uk-UA" sz="1800" b="1" i="1" dirty="0" smtClean="0"/>
              <a:t> </a:t>
            </a:r>
            <a:endParaRPr lang="ru-RU" sz="1800" b="1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148" name="Picture 5" descr="kids-on-compu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5923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technologytimes.pk/wp-content/uploads/2013/03/Education-Technology_D_op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5085184"/>
            <a:ext cx="2592288" cy="1746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7744374" cy="2430032"/>
          </a:xfrm>
        </p:spPr>
        <p:txBody>
          <a:bodyPr>
            <a:noAutofit/>
          </a:bodyPr>
          <a:lstStyle/>
          <a:p>
            <a:r>
              <a:rPr lang="uk-UA" sz="2000" b="0" u="sng" dirty="0" err="1" smtClean="0">
                <a:solidFill>
                  <a:srgbClr val="002060"/>
                </a:solidFill>
              </a:rPr>
              <a:t>Медіаосвіта</a:t>
            </a:r>
            <a:r>
              <a:rPr lang="uk-UA" sz="2000" b="0" u="sng" dirty="0" smtClean="0">
                <a:solidFill>
                  <a:srgbClr val="002060"/>
                </a:solidFill>
              </a:rPr>
              <a:t> </a:t>
            </a:r>
            <a:r>
              <a:rPr lang="uk-UA" sz="2000" b="0" dirty="0" smtClean="0">
                <a:solidFill>
                  <a:srgbClr val="002060"/>
                </a:solidFill>
              </a:rPr>
              <a:t>– </a:t>
            </a:r>
            <a:r>
              <a:rPr lang="uk-UA" sz="2000" b="0" dirty="0" smtClean="0">
                <a:solidFill>
                  <a:srgbClr val="002060"/>
                </a:solidFill>
                <a:latin typeface="+mn-lt"/>
              </a:rPr>
              <a:t>частина освітнього процесу, спрямована на формування в суспільстві медіакультури, підготовку особистості до безпечної та ефективної взаємодії із сучасною системою </a:t>
            </a:r>
            <a:r>
              <a:rPr lang="uk-UA" sz="2000" b="0" dirty="0" err="1" smtClean="0">
                <a:solidFill>
                  <a:srgbClr val="002060"/>
                </a:solidFill>
                <a:latin typeface="+mn-lt"/>
              </a:rPr>
              <a:t>масмедіа</a:t>
            </a:r>
            <a:r>
              <a:rPr lang="uk-UA" sz="2000" b="0" dirty="0" smtClean="0">
                <a:solidFill>
                  <a:srgbClr val="002060"/>
                </a:solidFill>
                <a:latin typeface="+mn-lt"/>
              </a:rPr>
              <a:t>, включаючи як традиційні так і новітні медіа з урахуванням розвитку інформаційно-комунікаційних технологій.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5643578"/>
            <a:ext cx="5929354" cy="857256"/>
          </a:xfrm>
        </p:spPr>
        <p:txBody>
          <a:bodyPr>
            <a:normAutofit/>
          </a:bodyPr>
          <a:lstStyle/>
          <a:p>
            <a:pPr>
              <a:buNone/>
            </a:pPr>
            <a:endParaRPr lang="uk-UA" b="1" dirty="0" smtClean="0"/>
          </a:p>
          <a:p>
            <a:pPr>
              <a:buNone/>
            </a:pPr>
            <a:endParaRPr lang="uk-UA" b="1" dirty="0" smtClean="0"/>
          </a:p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9144000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Поняття </a:t>
            </a:r>
            <a:r>
              <a:rPr lang="uk-UA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про  </a:t>
            </a:r>
            <a:r>
              <a:rPr lang="uk-UA" sz="3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медіаосвіту</a:t>
            </a:r>
            <a:r>
              <a:rPr lang="uk-UA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uk-UA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та </a:t>
            </a:r>
            <a:r>
              <a:rPr lang="uk-UA" sz="3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медіаграмотність</a:t>
            </a:r>
            <a:r>
              <a:rPr lang="uk-UA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 як  освітні </a:t>
            </a:r>
            <a:r>
              <a:rPr lang="uk-UA" sz="3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категорії</a:t>
            </a:r>
            <a:endParaRPr lang="ru-RU" sz="32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C:\Users\123\Pictures\-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861048"/>
            <a:ext cx="7468233" cy="28452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980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Короткий </a:t>
            </a:r>
            <a:r>
              <a:rPr lang="ru-RU" dirty="0" err="1" smtClean="0"/>
              <a:t>історичний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7239000" cy="4846320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 smtClean="0"/>
              <a:t>Медіаосвіта</a:t>
            </a:r>
            <a:r>
              <a:rPr lang="ru-RU" sz="2400" dirty="0" smtClean="0"/>
              <a:t> </a:t>
            </a:r>
            <a:r>
              <a:rPr lang="ru-RU" sz="2400" dirty="0" err="1" smtClean="0"/>
              <a:t>зародилася</a:t>
            </a:r>
            <a:r>
              <a:rPr lang="ru-RU" sz="2400" dirty="0" smtClean="0"/>
              <a:t> на початку XX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впродовж</a:t>
            </a:r>
            <a:r>
              <a:rPr lang="ru-RU" sz="2400" dirty="0" smtClean="0"/>
              <a:t> перших </a:t>
            </a:r>
            <a:r>
              <a:rPr lang="ru-RU" sz="2400" dirty="0" err="1" smtClean="0"/>
              <a:t>двох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десятиліть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розвивалася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стихійно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У 1930 — 1950-х роках </a:t>
            </a:r>
            <a:r>
              <a:rPr lang="ru-RU" sz="2400" dirty="0" err="1" smtClean="0"/>
              <a:t>популярний</a:t>
            </a:r>
            <a:r>
              <a:rPr lang="ru-RU" sz="2400" dirty="0" smtClean="0"/>
              <a:t>  </a:t>
            </a:r>
            <a:r>
              <a:rPr lang="ru-RU" sz="2400" dirty="0" err="1" smtClean="0"/>
              <a:t>практичний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підхід</a:t>
            </a:r>
            <a:r>
              <a:rPr lang="ru-RU" sz="2400" dirty="0" smtClean="0"/>
              <a:t> до </a:t>
            </a:r>
            <a:r>
              <a:rPr lang="ru-RU" sz="2400" dirty="0" err="1" smtClean="0"/>
              <a:t>медіаосвіти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err="1" smtClean="0"/>
              <a:t>Упродовж</a:t>
            </a:r>
            <a:r>
              <a:rPr lang="ru-RU" sz="2400" dirty="0" smtClean="0"/>
              <a:t> 1950 — 1990-х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країнах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висунуто</a:t>
            </a:r>
            <a:r>
              <a:rPr lang="ru-RU" sz="2400" dirty="0" smtClean="0"/>
              <a:t> не </a:t>
            </a:r>
            <a:r>
              <a:rPr lang="ru-RU" sz="2400" dirty="0" err="1" smtClean="0"/>
              <a:t>менше</a:t>
            </a:r>
            <a:r>
              <a:rPr lang="ru-RU" sz="2400" dirty="0" smtClean="0"/>
              <a:t> десятка </a:t>
            </a:r>
            <a:r>
              <a:rPr lang="ru-RU" sz="2400" dirty="0" err="1" smtClean="0"/>
              <a:t>теорій</a:t>
            </a:r>
            <a:r>
              <a:rPr lang="ru-RU" sz="2400" dirty="0" smtClean="0"/>
              <a:t> </a:t>
            </a:r>
            <a:r>
              <a:rPr lang="ru-RU" sz="2400" dirty="0" err="1" smtClean="0"/>
              <a:t>медіаосвіти</a:t>
            </a:r>
            <a:endParaRPr lang="ru-RU" sz="2400" dirty="0" smtClean="0"/>
          </a:p>
          <a:p>
            <a:r>
              <a:rPr lang="ru-RU" sz="2400" dirty="0" err="1" smtClean="0"/>
              <a:t>Вперше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термін</a:t>
            </a:r>
            <a:r>
              <a:rPr lang="ru-RU" sz="2400" dirty="0" smtClean="0"/>
              <a:t> «</a:t>
            </a:r>
            <a:r>
              <a:rPr lang="ru-RU" sz="2400" dirty="0" err="1" smtClean="0"/>
              <a:t>медіаосвіта</a:t>
            </a:r>
            <a:r>
              <a:rPr lang="ru-RU" sz="2400" dirty="0" smtClean="0"/>
              <a:t>» </a:t>
            </a:r>
            <a:r>
              <a:rPr lang="ru-RU" sz="2400" dirty="0" err="1" smtClean="0"/>
              <a:t>вжито</a:t>
            </a:r>
            <a:r>
              <a:rPr lang="ru-RU" sz="2400" dirty="0" smtClean="0"/>
              <a:t> 1973 року.</a:t>
            </a:r>
          </a:p>
          <a:p>
            <a:r>
              <a:rPr lang="ru-RU" sz="2400" dirty="0" smtClean="0"/>
              <a:t> У 2008 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 </a:t>
            </a:r>
            <a:r>
              <a:rPr lang="ru-RU" sz="2400" dirty="0" err="1" smtClean="0"/>
              <a:t>Європейський</a:t>
            </a:r>
            <a:r>
              <a:rPr lang="ru-RU" sz="2400" dirty="0" smtClean="0"/>
              <a:t> парламент </a:t>
            </a:r>
            <a:r>
              <a:rPr lang="ru-RU" sz="2400" dirty="0" err="1" smtClean="0"/>
              <a:t>ухвалив</a:t>
            </a:r>
            <a:r>
              <a:rPr lang="ru-RU" sz="2400" dirty="0" smtClean="0"/>
              <a:t>  </a:t>
            </a:r>
            <a:r>
              <a:rPr lang="ru-RU" sz="2400" dirty="0" err="1" smtClean="0"/>
              <a:t>резолюцію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медіаграмотності</a:t>
            </a:r>
            <a:r>
              <a:rPr lang="ru-RU" sz="2400" dirty="0" smtClean="0"/>
              <a:t> в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цифрових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технологій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0"/>
            <a:ext cx="8208912" cy="8767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Модель</a:t>
            </a:r>
            <a:r>
              <a:rPr lang="uk-UA" sz="2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впровадження медіа освіти</a:t>
            </a:r>
            <a:r>
              <a:rPr kumimoji="0" lang="ru-RU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3068960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ФОРМИ РЕАЛІЗАЦІЇ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40152" y="548680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ЗАВДАННЯ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692696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МЕТА</a:t>
            </a:r>
            <a:endParaRPr lang="ru-RU" sz="2000" b="1" dirty="0"/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755576" y="1772816"/>
            <a:ext cx="936104" cy="504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6588224" y="1628800"/>
            <a:ext cx="936104" cy="504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2360138">
            <a:off x="2402865" y="944390"/>
            <a:ext cx="936104" cy="504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621136">
            <a:off x="4983991" y="958042"/>
            <a:ext cx="936104" cy="504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059832" y="1268760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</a:rPr>
              <a:t>МЕДІАОСВІТА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179512" y="2636912"/>
            <a:ext cx="2520280" cy="2160240"/>
          </a:xfrm>
          <a:prstGeom prst="round2Diag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</a:rPr>
              <a:t>Всебічна підготовка особистості до безпечної та ефективної взаємодії із сучасною системою медіа, формування у них </a:t>
            </a:r>
            <a:r>
              <a:rPr lang="uk-UA" sz="1600" b="1" dirty="0" err="1" smtClean="0">
                <a:solidFill>
                  <a:schemeClr val="tx1"/>
                </a:solidFill>
              </a:rPr>
              <a:t>медіаобізнаності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940152" y="2636912"/>
            <a:ext cx="2736304" cy="2232248"/>
          </a:xfrm>
          <a:prstGeom prst="round2Diag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uk-UA" sz="1600" b="1" dirty="0" smtClean="0">
                <a:solidFill>
                  <a:schemeClr val="tx1"/>
                </a:solidFill>
              </a:rPr>
              <a:t>сформувати медіа-імунітет особистості;</a:t>
            </a:r>
          </a:p>
          <a:p>
            <a:endParaRPr lang="uk-UA" sz="16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uk-UA" sz="1600" b="1" dirty="0" smtClean="0">
                <a:solidFill>
                  <a:schemeClr val="tx1"/>
                </a:solidFill>
              </a:rPr>
              <a:t>сприяти формуванню критичного мислення;</a:t>
            </a:r>
          </a:p>
          <a:p>
            <a:endParaRPr lang="uk-UA" sz="1600" b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uk-UA" sz="1600" b="1" dirty="0" smtClean="0">
                <a:solidFill>
                  <a:schemeClr val="tx1"/>
                </a:solidFill>
              </a:rPr>
              <a:t>розвивати медіа-творчість особистості</a:t>
            </a:r>
          </a:p>
          <a:p>
            <a:pPr algn="ctr">
              <a:buFontTx/>
              <a:buChar char="-"/>
            </a:pP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2505160">
            <a:off x="2753385" y="3883846"/>
            <a:ext cx="187232" cy="1529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4283968" y="4149080"/>
            <a:ext cx="14401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9835425">
            <a:off x="5570805" y="3965825"/>
            <a:ext cx="164240" cy="1461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83568" y="5301208"/>
            <a:ext cx="1636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Робота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педагогами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696120" y="5733256"/>
            <a:ext cx="30844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Робота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учнями </a:t>
            </a:r>
          </a:p>
          <a:p>
            <a:pPr algn="ctr"/>
            <a:r>
              <a:rPr lang="uk-UA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(урочна та позаурочна)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941207" y="5445224"/>
            <a:ext cx="1346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Робота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  <a:p>
            <a:pPr algn="ctr"/>
            <a:r>
              <a:rPr lang="uk-UA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батьками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5400000">
            <a:off x="3707904" y="2348880"/>
            <a:ext cx="936104" cy="50405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Picture 6" descr="http://www.horso.net/kompjute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6520" y="4509120"/>
            <a:ext cx="2527480" cy="216024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7239000" cy="980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Медіаосвіта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надає</a:t>
            </a:r>
            <a:r>
              <a:rPr lang="ru-RU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знання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764704"/>
            <a:ext cx="6984776" cy="511256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uk-UA" sz="5800" dirty="0" smtClean="0">
                <a:solidFill>
                  <a:schemeClr val="tx2">
                    <a:lumMod val="50000"/>
                  </a:schemeClr>
                </a:solidFill>
              </a:rPr>
              <a:t>ЯК?</a:t>
            </a:r>
            <a:endParaRPr lang="ru-RU" sz="5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800" dirty="0" err="1" smtClean="0"/>
              <a:t>аналізувати</a:t>
            </a:r>
            <a:r>
              <a:rPr lang="ru-RU" sz="2800" dirty="0" smtClean="0"/>
              <a:t>, критично </a:t>
            </a:r>
            <a:r>
              <a:rPr lang="ru-RU" sz="2800" dirty="0" err="1" smtClean="0"/>
              <a:t>осмислювати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медіатексти</a:t>
            </a:r>
            <a:r>
              <a:rPr lang="ru-RU" sz="2800" dirty="0" smtClean="0"/>
              <a:t>; 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800" dirty="0" err="1" smtClean="0"/>
              <a:t>визначати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джерела</a:t>
            </a:r>
            <a:r>
              <a:rPr lang="ru-RU" sz="2800" dirty="0" smtClean="0"/>
              <a:t> </a:t>
            </a:r>
            <a:r>
              <a:rPr lang="ru-RU" sz="2800" dirty="0" err="1" smtClean="0"/>
              <a:t>медіатекстів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їхні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політичні</a:t>
            </a:r>
            <a:r>
              <a:rPr lang="ru-RU" sz="2800" dirty="0" smtClean="0"/>
              <a:t>, </a:t>
            </a:r>
            <a:r>
              <a:rPr lang="ru-RU" sz="2800" dirty="0" err="1" smtClean="0"/>
              <a:t>соціальні</a:t>
            </a:r>
            <a:r>
              <a:rPr lang="ru-RU" sz="2800" dirty="0" smtClean="0"/>
              <a:t>, </a:t>
            </a:r>
            <a:r>
              <a:rPr lang="ru-RU" sz="2800" dirty="0" err="1" smtClean="0"/>
              <a:t>комерційні</a:t>
            </a:r>
            <a:r>
              <a:rPr lang="ru-RU" sz="2800" dirty="0" smtClean="0"/>
              <a:t>, </a:t>
            </a:r>
            <a:r>
              <a:rPr lang="ru-RU" sz="2800" dirty="0" err="1" smtClean="0"/>
              <a:t>культурні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інтереси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контекст;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800" dirty="0" err="1" smtClean="0"/>
              <a:t>інтерпретувати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медіатексти</a:t>
            </a:r>
            <a:r>
              <a:rPr lang="ru-RU" sz="2800" dirty="0" smtClean="0"/>
              <a:t> </a:t>
            </a:r>
            <a:r>
              <a:rPr lang="ru-RU" sz="2800" dirty="0" err="1" smtClean="0"/>
              <a:t>й</a:t>
            </a:r>
            <a:r>
              <a:rPr lang="ru-RU" sz="2800" dirty="0" smtClean="0"/>
              <a:t> </a:t>
            </a:r>
            <a:r>
              <a:rPr lang="ru-RU" sz="2800" dirty="0" err="1" smtClean="0"/>
              <a:t>цінності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несуть</a:t>
            </a:r>
            <a:r>
              <a:rPr lang="ru-RU" sz="2800" dirty="0" smtClean="0"/>
              <a:t> в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 </a:t>
            </a:r>
            <a:r>
              <a:rPr lang="ru-RU" sz="2800" dirty="0" err="1" smtClean="0"/>
              <a:t>медіа</a:t>
            </a:r>
            <a:r>
              <a:rPr lang="ru-RU" sz="2800" dirty="0" smtClean="0"/>
              <a:t>; 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800" dirty="0" err="1" smtClean="0"/>
              <a:t>добирати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відповідні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медіа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створення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розповсюдження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медіатекстів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залучення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зацікавленої</a:t>
            </a:r>
            <a:r>
              <a:rPr lang="ru-RU" sz="2800" dirty="0" smtClean="0"/>
              <a:t> в них </a:t>
            </a:r>
            <a:r>
              <a:rPr lang="ru-RU" sz="2800" dirty="0" err="1" smtClean="0"/>
              <a:t>аудиторії</a:t>
            </a:r>
            <a:r>
              <a:rPr lang="ru-RU" sz="2800" dirty="0" smtClean="0"/>
              <a:t>; </a:t>
            </a:r>
          </a:p>
          <a:p>
            <a:pPr marL="274320" indent="-274320" algn="just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2800" dirty="0" err="1" smtClean="0"/>
              <a:t>уможливлювати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вільний</a:t>
            </a:r>
            <a:r>
              <a:rPr lang="ru-RU" sz="2800" dirty="0" smtClean="0"/>
              <a:t> доступ до </a:t>
            </a:r>
            <a:r>
              <a:rPr lang="ru-RU" sz="2800" dirty="0" err="1" smtClean="0"/>
              <a:t>медіа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споживання</a:t>
            </a:r>
            <a:r>
              <a:rPr lang="ru-RU" sz="2800" dirty="0" smtClean="0"/>
              <a:t> та </a:t>
            </a:r>
            <a:r>
              <a:rPr lang="ru-RU" sz="2800" dirty="0" err="1" smtClean="0"/>
              <a:t>виробництва</a:t>
            </a:r>
            <a:r>
              <a:rPr lang="ru-RU" sz="2800" dirty="0" smtClean="0"/>
              <a:t> </a:t>
            </a:r>
            <a:r>
              <a:rPr lang="ru-RU" sz="2800" dirty="0" err="1" smtClean="0"/>
              <a:t>власної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медіапродукції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0"/>
          <a:ext cx="77048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23528" y="836712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baseline="0" dirty="0" smtClean="0">
              <a:latin typeface="Times New Roman" pitchFamily="18" charset="0"/>
              <a:ea typeface="BookmanOldStyle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Медіаграмотність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 —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здатність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використовувати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аналізувати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оцінювати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передавати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повідомлення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різних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ookmanOldStyle"/>
                <a:cs typeface="Times New Roman" pitchFamily="18" charset="0"/>
              </a:rPr>
              <a:t> формах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BookmanOldStyle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-396552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320040"/>
            <a:ext cx="9144000" cy="6800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cap="all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Результат</a:t>
            </a:r>
            <a:r>
              <a:rPr kumimoji="0" lang="uk-UA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медіаосвіти</a:t>
            </a:r>
            <a:r>
              <a:rPr kumimoji="0" lang="uk-UA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– це </a:t>
            </a:r>
            <a:r>
              <a:rPr kumimoji="0" lang="uk-UA" sz="2800" b="1" i="0" u="none" strike="noStrike" kern="1200" cap="all" spc="0" normalizeH="0" baseline="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медіограмотність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lib.znaimo.com.ua/tw_files2/urls_4/968/d-967015/967015_html_m2fee13b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1" y="3140968"/>
            <a:ext cx="2461547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147248" cy="980728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uk-UA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8 принципів </a:t>
            </a:r>
            <a:r>
              <a:rPr lang="uk-UA" sz="38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медіаграмотності</a:t>
            </a:r>
            <a:r>
              <a:rPr lang="uk-UA" sz="38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</a:t>
            </a:r>
            <a:r>
              <a:rPr lang="uk-UA" sz="27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(за Джоном </a:t>
            </a:r>
            <a:r>
              <a:rPr lang="uk-UA" sz="27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Пандженте</a:t>
            </a:r>
            <a:r>
              <a:rPr lang="uk-UA" sz="27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)</a:t>
            </a: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764704"/>
            <a:ext cx="7704856" cy="46085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uk-UA" sz="5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/>
              <a:t>1. </a:t>
            </a:r>
            <a:r>
              <a:rPr lang="ru-RU" sz="2400" b="1" dirty="0" err="1" smtClean="0"/>
              <a:t>Будь-який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медіапродукт</a:t>
            </a:r>
            <a:r>
              <a:rPr lang="ru-RU" sz="2400" b="1" dirty="0" smtClean="0"/>
              <a:t> —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сконструйована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реальність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2. </a:t>
            </a:r>
            <a:r>
              <a:rPr lang="ru-RU" sz="2400" b="1" dirty="0" err="1" smtClean="0"/>
              <a:t>Медіа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формують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більше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уявлень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навколишнє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середовище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особисте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ставлення</a:t>
            </a:r>
            <a:r>
              <a:rPr lang="ru-RU" sz="2400" b="1" dirty="0" smtClean="0"/>
              <a:t> до того,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відбувається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3. </a:t>
            </a:r>
            <a:r>
              <a:rPr lang="ru-RU" sz="2400" b="1" dirty="0" err="1" smtClean="0"/>
              <a:t>Отримувачі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медіаповідомлення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інтерпретують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зміст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4. </a:t>
            </a:r>
            <a:r>
              <a:rPr lang="ru-RU" sz="2400" b="1" dirty="0" err="1" smtClean="0"/>
              <a:t>Медіа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комерційну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підтримку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5. </a:t>
            </a:r>
            <a:r>
              <a:rPr lang="ru-RU" sz="2400" b="1" dirty="0" err="1" smtClean="0"/>
              <a:t>Будь-яке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медіаповідомлення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транслює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ідеологію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інформацію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певні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цінності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6. </a:t>
            </a:r>
            <a:r>
              <a:rPr lang="ru-RU" sz="2400" b="1" dirty="0" err="1" smtClean="0"/>
              <a:t>Медіа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виконують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соціальні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політичні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функції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7. </a:t>
            </a:r>
            <a:r>
              <a:rPr lang="ru-RU" sz="2400" b="1" dirty="0" err="1" smtClean="0"/>
              <a:t>Зміст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повідомлення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залежить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виду </a:t>
            </a:r>
            <a:r>
              <a:rPr lang="ru-RU" sz="2400" b="1" dirty="0" err="1" smtClean="0"/>
              <a:t>медіа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/>
              <a:t>8. </a:t>
            </a:r>
            <a:r>
              <a:rPr lang="ru-RU" sz="2400" b="1" dirty="0" err="1" smtClean="0"/>
              <a:t>Кожен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медіаресурс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власну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унікальну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естетичну</a:t>
            </a:r>
            <a:r>
              <a:rPr lang="ru-RU" sz="2400" b="1" dirty="0" smtClean="0"/>
              <a:t> форму. </a:t>
            </a:r>
            <a:endParaRPr lang="ru-RU" sz="2800" b="1" dirty="0" smtClean="0"/>
          </a:p>
        </p:txBody>
      </p:sp>
      <p:pic>
        <p:nvPicPr>
          <p:cNvPr id="6" name="Picture 6" descr="local_12_temp-1335596489-4f9b95c9-620x348"/>
          <p:cNvPicPr>
            <a:picLocks noChangeAspect="1" noChangeArrowheads="1"/>
          </p:cNvPicPr>
          <p:nvPr/>
        </p:nvPicPr>
        <p:blipFill>
          <a:blip r:embed="rId2" cstate="print"/>
          <a:srcRect t="13651"/>
          <a:stretch>
            <a:fillRect/>
          </a:stretch>
        </p:blipFill>
        <p:spPr bwMode="auto">
          <a:xfrm>
            <a:off x="2483768" y="5008562"/>
            <a:ext cx="38163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Picture 4" descr="http://nigrb.ru/uploads/posts/2013-11/1385739531_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3083009" cy="244827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576355"/>
            <a:ext cx="752432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травня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2010 року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постановою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Національної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педагогічних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наук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схвалена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Концепція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впровадження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медіаосвіти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0"/>
            <a:ext cx="6059016" cy="98072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uk-UA" sz="3800" b="1" cap="all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Медіа в </a:t>
            </a:r>
            <a:r>
              <a:rPr lang="uk-UA" sz="3800" b="1" cap="all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україні</a:t>
            </a:r>
            <a:endParaRPr kumimoji="0" lang="ru-RU" sz="27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2780928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/>
              <a:t>Головною метою</a:t>
            </a:r>
            <a:r>
              <a:rPr lang="ru-RU" sz="2000" u="sng" dirty="0" smtClean="0"/>
              <a:t> </a:t>
            </a:r>
            <a:r>
              <a:rPr lang="ru-RU" sz="2000" dirty="0" err="1" smtClean="0"/>
              <a:t>Концепції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розбудов</a:t>
            </a:r>
            <a:r>
              <a:rPr lang="uk-UA" sz="2000" dirty="0" smtClean="0"/>
              <a:t>и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ефективної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системи</a:t>
            </a:r>
            <a:r>
              <a:rPr lang="ru-RU" sz="2000" dirty="0" smtClean="0"/>
              <a:t> </a:t>
            </a:r>
            <a:r>
              <a:rPr lang="ru-RU" sz="2000" dirty="0" err="1" smtClean="0"/>
              <a:t>медіаосвіти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заради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всебічної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підготовки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дітей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молоді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безпечної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ефективної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сучасною</a:t>
            </a:r>
            <a:r>
              <a:rPr lang="ru-RU" sz="2000" dirty="0" smtClean="0"/>
              <a:t> системою </a:t>
            </a:r>
            <a:r>
              <a:rPr lang="ru-RU" sz="2000" dirty="0" err="1" smtClean="0"/>
              <a:t>медіа</a:t>
            </a:r>
            <a:r>
              <a:rPr lang="ru-RU" sz="2000" dirty="0" smtClean="0"/>
              <a:t>,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у них </a:t>
            </a:r>
            <a:r>
              <a:rPr lang="ru-RU" sz="2000" dirty="0" err="1" smtClean="0"/>
              <a:t>медіаобізнаності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медіаграмотності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медіакомпетентності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їхніх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вікових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індивідуальних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особливостей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DE6C36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622</Words>
  <Application>Microsoft Office PowerPoint</Application>
  <PresentationFormat>Экран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 «Медіа простір: інформаційно-методична культура  як засіб підвищення ефективності навчально-виховного процесу» </vt:lpstr>
      <vt:lpstr>Медіаосвіта – частина освітнього процесу, спрямована на формування в суспільстві медіакультури, підготовку особистості до безпечної та ефективної взаємодії із сучасною системою масмедіа, включаючи як традиційні так і новітні медіа з урахуванням розвитку інформаційно-комунікаційних технологій. </vt:lpstr>
      <vt:lpstr>Короткий історичний огляд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 медіаосвіти</vt:lpstr>
      <vt:lpstr>Етапи реалізації концепції</vt:lpstr>
      <vt:lpstr>Головне  завдання медіа в  школах україні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медіа на розвиток особистості</dc:title>
  <dc:creator>One</dc:creator>
  <cp:lastModifiedBy>User</cp:lastModifiedBy>
  <cp:revision>206</cp:revision>
  <dcterms:created xsi:type="dcterms:W3CDTF">2014-09-26T08:47:47Z</dcterms:created>
  <dcterms:modified xsi:type="dcterms:W3CDTF">2016-02-13T14:28:06Z</dcterms:modified>
</cp:coreProperties>
</file>