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31"/>
  </p:notesMasterIdLst>
  <p:sldIdLst>
    <p:sldId id="353" r:id="rId2"/>
    <p:sldId id="366" r:id="rId3"/>
    <p:sldId id="367" r:id="rId4"/>
    <p:sldId id="354" r:id="rId5"/>
    <p:sldId id="355" r:id="rId6"/>
    <p:sldId id="339" r:id="rId7"/>
    <p:sldId id="340" r:id="rId8"/>
    <p:sldId id="391" r:id="rId9"/>
    <p:sldId id="341" r:id="rId10"/>
    <p:sldId id="373" r:id="rId11"/>
    <p:sldId id="351" r:id="rId12"/>
    <p:sldId id="327" r:id="rId13"/>
    <p:sldId id="257" r:id="rId14"/>
    <p:sldId id="379" r:id="rId15"/>
    <p:sldId id="382" r:id="rId16"/>
    <p:sldId id="381" r:id="rId17"/>
    <p:sldId id="378" r:id="rId18"/>
    <p:sldId id="386" r:id="rId19"/>
    <p:sldId id="389" r:id="rId20"/>
    <p:sldId id="328" r:id="rId21"/>
    <p:sldId id="329" r:id="rId22"/>
    <p:sldId id="330" r:id="rId23"/>
    <p:sldId id="331" r:id="rId24"/>
    <p:sldId id="374" r:id="rId25"/>
    <p:sldId id="261" r:id="rId26"/>
    <p:sldId id="262" r:id="rId27"/>
    <p:sldId id="285" r:id="rId28"/>
    <p:sldId id="291" r:id="rId29"/>
    <p:sldId id="3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88810" autoAdjust="0"/>
  </p:normalViewPr>
  <p:slideViewPr>
    <p:cSldViewPr>
      <p:cViewPr varScale="1">
        <p:scale>
          <a:sx n="65" d="100"/>
          <a:sy n="65" d="100"/>
        </p:scale>
        <p:origin x="-15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5A44A-3253-4EDD-8375-2351DC2E04AC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AF18FA-32DB-42A5-B2F3-B9656A57EC25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dirty="0" smtClean="0"/>
            <a:t>Отримувати інформацію про світ дорослих</a:t>
          </a:r>
          <a:endParaRPr lang="ru-RU" dirty="0"/>
        </a:p>
      </dgm:t>
    </dgm:pt>
    <dgm:pt modelId="{42E696B9-935E-4FE0-91BE-3794F89C399F}" type="parTrans" cxnId="{697A9AF6-3F05-40C0-BAD7-4D3DD44CDA07}">
      <dgm:prSet/>
      <dgm:spPr/>
      <dgm:t>
        <a:bodyPr/>
        <a:lstStyle/>
        <a:p>
          <a:endParaRPr lang="ru-RU"/>
        </a:p>
      </dgm:t>
    </dgm:pt>
    <dgm:pt modelId="{1378FDAC-B97F-4F0F-BD4B-77198891C689}" type="sibTrans" cxnId="{697A9AF6-3F05-40C0-BAD7-4D3DD44CDA07}">
      <dgm:prSet/>
      <dgm:spPr/>
      <dgm:t>
        <a:bodyPr/>
        <a:lstStyle/>
        <a:p>
          <a:endParaRPr lang="ru-RU"/>
        </a:p>
      </dgm:t>
    </dgm:pt>
    <dgm:pt modelId="{A0EB13F0-D42D-4AEC-9277-D1D9D1D880C9}">
      <dgm:prSet phldrT="[Текст]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uk-UA" dirty="0" smtClean="0"/>
            <a:t>Застосовувати сценарії та норми соціальної поведінки</a:t>
          </a:r>
          <a:endParaRPr lang="ru-RU" dirty="0"/>
        </a:p>
      </dgm:t>
    </dgm:pt>
    <dgm:pt modelId="{A419C50F-5BB5-4F60-BE8E-59224BB68DB3}" type="parTrans" cxnId="{3A42BFAD-F89E-4614-A524-8456F232876C}">
      <dgm:prSet/>
      <dgm:spPr/>
      <dgm:t>
        <a:bodyPr/>
        <a:lstStyle/>
        <a:p>
          <a:endParaRPr lang="ru-RU"/>
        </a:p>
      </dgm:t>
    </dgm:pt>
    <dgm:pt modelId="{1DDE8FD8-E750-4B23-ADCB-3FFE679EDD4F}" type="sibTrans" cxnId="{3A42BFAD-F89E-4614-A524-8456F232876C}">
      <dgm:prSet/>
      <dgm:spPr/>
      <dgm:t>
        <a:bodyPr/>
        <a:lstStyle/>
        <a:p>
          <a:endParaRPr lang="ru-RU"/>
        </a:p>
      </dgm:t>
    </dgm:pt>
    <dgm:pt modelId="{2B7610C8-BDD8-4AFB-9119-2971418C5F81}">
      <dgm:prSet phldrT="[Текст]"/>
      <dgm:spPr/>
      <dgm:t>
        <a:bodyPr/>
        <a:lstStyle/>
        <a:p>
          <a:r>
            <a:rPr lang="uk-UA" dirty="0" smtClean="0"/>
            <a:t>Брати за зразок </a:t>
          </a:r>
          <a:r>
            <a:rPr lang="uk-UA" dirty="0" smtClean="0"/>
            <a:t>міжособистісного </a:t>
          </a:r>
          <a:r>
            <a:rPr lang="uk-UA" dirty="0" smtClean="0"/>
            <a:t>спілкування</a:t>
          </a:r>
          <a:endParaRPr lang="ru-RU" dirty="0"/>
        </a:p>
      </dgm:t>
    </dgm:pt>
    <dgm:pt modelId="{78FFD6E5-E083-422D-A403-048361E8F733}" type="parTrans" cxnId="{56D86BFB-C682-4B80-B181-ED47D61A0712}">
      <dgm:prSet/>
      <dgm:spPr/>
      <dgm:t>
        <a:bodyPr/>
        <a:lstStyle/>
        <a:p>
          <a:endParaRPr lang="ru-RU"/>
        </a:p>
      </dgm:t>
    </dgm:pt>
    <dgm:pt modelId="{1CBBEC7B-053A-4334-81D1-64E2F5EB7958}" type="sibTrans" cxnId="{56D86BFB-C682-4B80-B181-ED47D61A0712}">
      <dgm:prSet/>
      <dgm:spPr/>
      <dgm:t>
        <a:bodyPr/>
        <a:lstStyle/>
        <a:p>
          <a:endParaRPr lang="ru-RU"/>
        </a:p>
      </dgm:t>
    </dgm:pt>
    <dgm:pt modelId="{52661545-A35E-412E-9386-A3B1A95B758A}" type="pres">
      <dgm:prSet presAssocID="{63D5A44A-3253-4EDD-8375-2351DC2E04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A4865-B65D-4CB0-A9BD-1456D41A5563}" type="pres">
      <dgm:prSet presAssocID="{34AF18FA-32DB-42A5-B2F3-B9656A57EC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321295-DE36-496F-AED5-3C72EA61FB22}" type="pres">
      <dgm:prSet presAssocID="{1378FDAC-B97F-4F0F-BD4B-77198891C689}" presName="sibTrans" presStyleCnt="0"/>
      <dgm:spPr/>
    </dgm:pt>
    <dgm:pt modelId="{8DA5A8F8-B070-4885-8726-A55012181B36}" type="pres">
      <dgm:prSet presAssocID="{2B7610C8-BDD8-4AFB-9119-2971418C5F8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2EDDE-66B9-4B07-8295-0DEDF0FD9D2E}" type="pres">
      <dgm:prSet presAssocID="{1CBBEC7B-053A-4334-81D1-64E2F5EB7958}" presName="sibTrans" presStyleCnt="0"/>
      <dgm:spPr/>
    </dgm:pt>
    <dgm:pt modelId="{B3015166-1333-4429-B189-CF292CB65D6D}" type="pres">
      <dgm:prSet presAssocID="{A0EB13F0-D42D-4AEC-9277-D1D9D1D880C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44BBE3-2EB0-406F-8713-1D82E47A0D38}" type="presOf" srcId="{A0EB13F0-D42D-4AEC-9277-D1D9D1D880C9}" destId="{B3015166-1333-4429-B189-CF292CB65D6D}" srcOrd="0" destOrd="0" presId="urn:microsoft.com/office/officeart/2005/8/layout/hList6"/>
    <dgm:cxn modelId="{BCA751E3-1AEE-4EBF-A6A3-8C769993E279}" type="presOf" srcId="{2B7610C8-BDD8-4AFB-9119-2971418C5F81}" destId="{8DA5A8F8-B070-4885-8726-A55012181B36}" srcOrd="0" destOrd="0" presId="urn:microsoft.com/office/officeart/2005/8/layout/hList6"/>
    <dgm:cxn modelId="{697A9AF6-3F05-40C0-BAD7-4D3DD44CDA07}" srcId="{63D5A44A-3253-4EDD-8375-2351DC2E04AC}" destId="{34AF18FA-32DB-42A5-B2F3-B9656A57EC25}" srcOrd="0" destOrd="0" parTransId="{42E696B9-935E-4FE0-91BE-3794F89C399F}" sibTransId="{1378FDAC-B97F-4F0F-BD4B-77198891C689}"/>
    <dgm:cxn modelId="{F4A47A57-3F85-4A5C-99B4-6BF1C51F33E0}" type="presOf" srcId="{63D5A44A-3253-4EDD-8375-2351DC2E04AC}" destId="{52661545-A35E-412E-9386-A3B1A95B758A}" srcOrd="0" destOrd="0" presId="urn:microsoft.com/office/officeart/2005/8/layout/hList6"/>
    <dgm:cxn modelId="{56D86BFB-C682-4B80-B181-ED47D61A0712}" srcId="{63D5A44A-3253-4EDD-8375-2351DC2E04AC}" destId="{2B7610C8-BDD8-4AFB-9119-2971418C5F81}" srcOrd="1" destOrd="0" parTransId="{78FFD6E5-E083-422D-A403-048361E8F733}" sibTransId="{1CBBEC7B-053A-4334-81D1-64E2F5EB7958}"/>
    <dgm:cxn modelId="{50A93061-FE41-4F12-9BFC-903CDB434977}" type="presOf" srcId="{34AF18FA-32DB-42A5-B2F3-B9656A57EC25}" destId="{DB1A4865-B65D-4CB0-A9BD-1456D41A5563}" srcOrd="0" destOrd="0" presId="urn:microsoft.com/office/officeart/2005/8/layout/hList6"/>
    <dgm:cxn modelId="{3A42BFAD-F89E-4614-A524-8456F232876C}" srcId="{63D5A44A-3253-4EDD-8375-2351DC2E04AC}" destId="{A0EB13F0-D42D-4AEC-9277-D1D9D1D880C9}" srcOrd="2" destOrd="0" parTransId="{A419C50F-5BB5-4F60-BE8E-59224BB68DB3}" sibTransId="{1DDE8FD8-E750-4B23-ADCB-3FFE679EDD4F}"/>
    <dgm:cxn modelId="{31B0A989-ABE0-41D4-90AF-A20C35E8208C}" type="presParOf" srcId="{52661545-A35E-412E-9386-A3B1A95B758A}" destId="{DB1A4865-B65D-4CB0-A9BD-1456D41A5563}" srcOrd="0" destOrd="0" presId="urn:microsoft.com/office/officeart/2005/8/layout/hList6"/>
    <dgm:cxn modelId="{2828C93F-1EDA-4EF7-B5A1-673F5971D31E}" type="presParOf" srcId="{52661545-A35E-412E-9386-A3B1A95B758A}" destId="{EC321295-DE36-496F-AED5-3C72EA61FB22}" srcOrd="1" destOrd="0" presId="urn:microsoft.com/office/officeart/2005/8/layout/hList6"/>
    <dgm:cxn modelId="{9569C47A-922D-4A21-8DA8-06340ED75DA9}" type="presParOf" srcId="{52661545-A35E-412E-9386-A3B1A95B758A}" destId="{8DA5A8F8-B070-4885-8726-A55012181B36}" srcOrd="2" destOrd="0" presId="urn:microsoft.com/office/officeart/2005/8/layout/hList6"/>
    <dgm:cxn modelId="{1E36339B-C2C8-4D6A-A176-F292EB0BE42D}" type="presParOf" srcId="{52661545-A35E-412E-9386-A3B1A95B758A}" destId="{ED42EDDE-66B9-4B07-8295-0DEDF0FD9D2E}" srcOrd="3" destOrd="0" presId="urn:microsoft.com/office/officeart/2005/8/layout/hList6"/>
    <dgm:cxn modelId="{0E5BA20E-3690-46DB-9AD1-CEBFFC71D052}" type="presParOf" srcId="{52661545-A35E-412E-9386-A3B1A95B758A}" destId="{B3015166-1333-4429-B189-CF292CB65D6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FFDC39-1329-4F3C-9348-83658902A719}" type="doc">
      <dgm:prSet loTypeId="urn:microsoft.com/office/officeart/2005/8/layout/process2" loCatId="process" qsTypeId="urn:microsoft.com/office/officeart/2005/8/quickstyle/simple3" qsCatId="simple" csTypeId="urn:microsoft.com/office/officeart/2005/8/colors/accent1_5" csCatId="accent1" phldr="1"/>
      <dgm:spPr/>
    </dgm:pt>
    <dgm:pt modelId="{10BC73D8-90D6-46A4-939E-3ABF3F653B24}">
      <dgm:prSet phldrT="[Текст]" custT="1"/>
      <dgm:spPr/>
      <dgm:t>
        <a:bodyPr/>
        <a:lstStyle/>
        <a:p>
          <a:pPr rtl="0"/>
          <a:r>
            <a:rPr lang="uk-UA" sz="2800" dirty="0" smtClean="0"/>
            <a:t>Некомпетентне використання медіа </a:t>
          </a:r>
          <a:endParaRPr lang="ru-RU" sz="2800" dirty="0"/>
        </a:p>
      </dgm:t>
    </dgm:pt>
    <dgm:pt modelId="{0D733D51-C115-44EE-995E-DB3F77384308}" type="parTrans" cxnId="{DF959276-C4A2-4010-BB39-CEE5051C9C48}">
      <dgm:prSet/>
      <dgm:spPr/>
      <dgm:t>
        <a:bodyPr/>
        <a:lstStyle/>
        <a:p>
          <a:endParaRPr lang="ru-RU"/>
        </a:p>
      </dgm:t>
    </dgm:pt>
    <dgm:pt modelId="{FFC4DE84-75CA-4692-918C-DCCD98C90F46}" type="sibTrans" cxnId="{DF959276-C4A2-4010-BB39-CEE5051C9C48}">
      <dgm:prSet/>
      <dgm:spPr/>
      <dgm:t>
        <a:bodyPr/>
        <a:lstStyle/>
        <a:p>
          <a:endParaRPr lang="ru-RU"/>
        </a:p>
      </dgm:t>
    </dgm:pt>
    <dgm:pt modelId="{FF69C694-F9A9-46EA-868B-59F4882FC379}">
      <dgm:prSet phldrT="[Текст]" custT="1"/>
      <dgm:spPr/>
      <dgm:t>
        <a:bodyPr/>
        <a:lstStyle/>
        <a:p>
          <a:r>
            <a:rPr lang="uk-UA" sz="2800" dirty="0" smtClean="0"/>
            <a:t>призводить до руйнації традиційних способів </a:t>
          </a:r>
          <a:r>
            <a:rPr lang="ru-RU" sz="2800" dirty="0" err="1" smtClean="0"/>
            <a:t>уведення</a:t>
          </a:r>
          <a:r>
            <a:rPr lang="ru-RU" sz="2800" dirty="0" smtClean="0"/>
            <a:t>/</a:t>
          </a:r>
          <a:r>
            <a:rPr lang="ru-RU" sz="2800" dirty="0" err="1" smtClean="0"/>
            <a:t>входження</a:t>
          </a:r>
          <a:r>
            <a:rPr lang="ru-RU" sz="2800" dirty="0" smtClean="0"/>
            <a:t> </a:t>
          </a:r>
          <a:r>
            <a:rPr lang="ru-RU" sz="2800" dirty="0" err="1" smtClean="0"/>
            <a:t>дитини</a:t>
          </a:r>
          <a:r>
            <a:rPr lang="ru-RU" sz="2800" dirty="0" smtClean="0"/>
            <a:t> в </a:t>
          </a:r>
          <a:r>
            <a:rPr lang="ru-RU" sz="2800" dirty="0" err="1" smtClean="0"/>
            <a:t>світ</a:t>
          </a:r>
          <a:r>
            <a:rPr lang="ru-RU" sz="2800" dirty="0" smtClean="0"/>
            <a:t> </a:t>
          </a:r>
          <a:r>
            <a:rPr lang="ru-RU" sz="2800" dirty="0" err="1" smtClean="0"/>
            <a:t>дорослих</a:t>
          </a:r>
          <a:r>
            <a:rPr lang="ru-RU" sz="2800" dirty="0" smtClean="0"/>
            <a:t> </a:t>
          </a:r>
          <a:endParaRPr lang="ru-RU" sz="2800" dirty="0"/>
        </a:p>
      </dgm:t>
    </dgm:pt>
    <dgm:pt modelId="{34E39652-E590-4F41-85BA-77CAF1C30136}" type="parTrans" cxnId="{9DA5E2E6-EBF7-4267-ADBF-3F1E47A28DFA}">
      <dgm:prSet/>
      <dgm:spPr/>
      <dgm:t>
        <a:bodyPr/>
        <a:lstStyle/>
        <a:p>
          <a:endParaRPr lang="ru-RU"/>
        </a:p>
      </dgm:t>
    </dgm:pt>
    <dgm:pt modelId="{C0780F57-937B-4BBF-8514-C60C554A19AB}" type="sibTrans" cxnId="{9DA5E2E6-EBF7-4267-ADBF-3F1E47A28DFA}">
      <dgm:prSet/>
      <dgm:spPr/>
      <dgm:t>
        <a:bodyPr/>
        <a:lstStyle/>
        <a:p>
          <a:endParaRPr lang="ru-RU"/>
        </a:p>
      </dgm:t>
    </dgm:pt>
    <dgm:pt modelId="{A5D2EDFC-1464-4FE2-A24A-9190778D0EB9}">
      <dgm:prSet phldrT="[Текст]" custT="1"/>
      <dgm:spPr/>
      <dgm:t>
        <a:bodyPr/>
        <a:lstStyle/>
        <a:p>
          <a:r>
            <a:rPr lang="ru-RU" sz="2800" dirty="0" err="1" smtClean="0"/>
            <a:t>пов</a:t>
          </a:r>
          <a:r>
            <a:rPr lang="uk-UA" sz="2800" dirty="0" err="1" smtClean="0"/>
            <a:t>’язане</a:t>
          </a:r>
          <a:r>
            <a:rPr lang="uk-UA" sz="2800" dirty="0" smtClean="0"/>
            <a:t> з </a:t>
          </a:r>
          <a:r>
            <a:rPr lang="ru-RU" sz="2800" dirty="0" err="1" smtClean="0"/>
            <a:t>кризою</a:t>
          </a:r>
          <a:r>
            <a:rPr lang="ru-RU" sz="2800" dirty="0" smtClean="0"/>
            <a:t> </a:t>
          </a:r>
          <a:r>
            <a:rPr lang="ru-RU" sz="2800" dirty="0" err="1" smtClean="0"/>
            <a:t>сім’ї</a:t>
          </a:r>
          <a:r>
            <a:rPr lang="ru-RU" sz="2800" dirty="0" smtClean="0"/>
            <a:t> як </a:t>
          </a:r>
          <a:r>
            <a:rPr lang="ru-RU" sz="2800" dirty="0" err="1" smtClean="0"/>
            <a:t>суспільного</a:t>
          </a:r>
          <a:r>
            <a:rPr lang="ru-RU" sz="2800" dirty="0" smtClean="0"/>
            <a:t> </a:t>
          </a:r>
          <a:r>
            <a:rPr lang="ru-RU" sz="2800" dirty="0" err="1" smtClean="0"/>
            <a:t>інституту</a:t>
          </a:r>
          <a:r>
            <a:rPr lang="ru-RU" sz="2800" dirty="0" smtClean="0"/>
            <a:t>.</a:t>
          </a:r>
          <a:endParaRPr lang="ru-RU" sz="2800" dirty="0"/>
        </a:p>
      </dgm:t>
    </dgm:pt>
    <dgm:pt modelId="{A22CA073-0A8B-440C-A883-D7E4C43A0D1C}" type="parTrans" cxnId="{39BDD0B1-8523-4B3F-B89E-F99623A81702}">
      <dgm:prSet/>
      <dgm:spPr/>
      <dgm:t>
        <a:bodyPr/>
        <a:lstStyle/>
        <a:p>
          <a:endParaRPr lang="ru-RU"/>
        </a:p>
      </dgm:t>
    </dgm:pt>
    <dgm:pt modelId="{CA82BB20-55BD-403C-8B5E-6C0608D231EB}" type="sibTrans" cxnId="{39BDD0B1-8523-4B3F-B89E-F99623A81702}">
      <dgm:prSet/>
      <dgm:spPr/>
      <dgm:t>
        <a:bodyPr/>
        <a:lstStyle/>
        <a:p>
          <a:endParaRPr lang="ru-RU"/>
        </a:p>
      </dgm:t>
    </dgm:pt>
    <dgm:pt modelId="{9FA7E43F-1725-4249-9633-3C5192674D58}" type="pres">
      <dgm:prSet presAssocID="{2AFFDC39-1329-4F3C-9348-83658902A719}" presName="linearFlow" presStyleCnt="0">
        <dgm:presLayoutVars>
          <dgm:resizeHandles val="exact"/>
        </dgm:presLayoutVars>
      </dgm:prSet>
      <dgm:spPr/>
    </dgm:pt>
    <dgm:pt modelId="{531E54D5-33B4-40AE-BD33-CF7A05339FFD}" type="pres">
      <dgm:prSet presAssocID="{10BC73D8-90D6-46A4-939E-3ABF3F653B24}" presName="node" presStyleLbl="node1" presStyleIdx="0" presStyleCnt="3" custScaleX="205793" custLinFactNeighborX="1410" custLinFactNeighborY="9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6499F-CE4E-44F8-85B4-A7D4AF3773B2}" type="pres">
      <dgm:prSet presAssocID="{FFC4DE84-75CA-4692-918C-DCCD98C90F46}" presName="sibTrans" presStyleLbl="sibTrans2D1" presStyleIdx="0" presStyleCnt="2"/>
      <dgm:spPr/>
      <dgm:t>
        <a:bodyPr/>
        <a:lstStyle/>
        <a:p>
          <a:endParaRPr lang="ru-RU"/>
        </a:p>
      </dgm:t>
    </dgm:pt>
    <dgm:pt modelId="{FC14D4F1-8AE6-43C4-979C-AE6891FB1562}" type="pres">
      <dgm:prSet presAssocID="{FFC4DE84-75CA-4692-918C-DCCD98C90F46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755F2A7-12CB-41FC-B3CB-4C3EF4135CC5}" type="pres">
      <dgm:prSet presAssocID="{FF69C694-F9A9-46EA-868B-59F4882FC379}" presName="node" presStyleLbl="node1" presStyleIdx="1" presStyleCnt="3" custScaleX="205793" custLinFactNeighborX="1410" custLinFactNeighborY="9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38B50-9E60-49F4-A2F7-76A363F4FD10}" type="pres">
      <dgm:prSet presAssocID="{C0780F57-937B-4BBF-8514-C60C554A19A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60986BD-8E9B-4A5C-BE70-E43EA10992B1}" type="pres">
      <dgm:prSet presAssocID="{C0780F57-937B-4BBF-8514-C60C554A19A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BDEE6F2-473F-410D-A5C3-A364437CD8D5}" type="pres">
      <dgm:prSet presAssocID="{A5D2EDFC-1464-4FE2-A24A-9190778D0EB9}" presName="node" presStyleLbl="node1" presStyleIdx="2" presStyleCnt="3" custScaleX="205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EB59FA-B7A4-4E86-A032-6D5882977FA5}" type="presOf" srcId="{FFC4DE84-75CA-4692-918C-DCCD98C90F46}" destId="{A036499F-CE4E-44F8-85B4-A7D4AF3773B2}" srcOrd="0" destOrd="0" presId="urn:microsoft.com/office/officeart/2005/8/layout/process2"/>
    <dgm:cxn modelId="{DF959276-C4A2-4010-BB39-CEE5051C9C48}" srcId="{2AFFDC39-1329-4F3C-9348-83658902A719}" destId="{10BC73D8-90D6-46A4-939E-3ABF3F653B24}" srcOrd="0" destOrd="0" parTransId="{0D733D51-C115-44EE-995E-DB3F77384308}" sibTransId="{FFC4DE84-75CA-4692-918C-DCCD98C90F46}"/>
    <dgm:cxn modelId="{64130CAC-C1A9-40A2-9FDF-521D27EE66C3}" type="presOf" srcId="{A5D2EDFC-1464-4FE2-A24A-9190778D0EB9}" destId="{DBDEE6F2-473F-410D-A5C3-A364437CD8D5}" srcOrd="0" destOrd="0" presId="urn:microsoft.com/office/officeart/2005/8/layout/process2"/>
    <dgm:cxn modelId="{1A33CE6F-42CA-4521-A4AE-D2EE1D38EE92}" type="presOf" srcId="{2AFFDC39-1329-4F3C-9348-83658902A719}" destId="{9FA7E43F-1725-4249-9633-3C5192674D58}" srcOrd="0" destOrd="0" presId="urn:microsoft.com/office/officeart/2005/8/layout/process2"/>
    <dgm:cxn modelId="{21663C59-69E1-482C-8081-EF90C88AFCBF}" type="presOf" srcId="{10BC73D8-90D6-46A4-939E-3ABF3F653B24}" destId="{531E54D5-33B4-40AE-BD33-CF7A05339FFD}" srcOrd="0" destOrd="0" presId="urn:microsoft.com/office/officeart/2005/8/layout/process2"/>
    <dgm:cxn modelId="{39BDD0B1-8523-4B3F-B89E-F99623A81702}" srcId="{2AFFDC39-1329-4F3C-9348-83658902A719}" destId="{A5D2EDFC-1464-4FE2-A24A-9190778D0EB9}" srcOrd="2" destOrd="0" parTransId="{A22CA073-0A8B-440C-A883-D7E4C43A0D1C}" sibTransId="{CA82BB20-55BD-403C-8B5E-6C0608D231EB}"/>
    <dgm:cxn modelId="{9DA5E2E6-EBF7-4267-ADBF-3F1E47A28DFA}" srcId="{2AFFDC39-1329-4F3C-9348-83658902A719}" destId="{FF69C694-F9A9-46EA-868B-59F4882FC379}" srcOrd="1" destOrd="0" parTransId="{34E39652-E590-4F41-85BA-77CAF1C30136}" sibTransId="{C0780F57-937B-4BBF-8514-C60C554A19AB}"/>
    <dgm:cxn modelId="{964FA8E9-9586-4DDB-997B-56BF79B0DC97}" type="presOf" srcId="{FF69C694-F9A9-46EA-868B-59F4882FC379}" destId="{C755F2A7-12CB-41FC-B3CB-4C3EF4135CC5}" srcOrd="0" destOrd="0" presId="urn:microsoft.com/office/officeart/2005/8/layout/process2"/>
    <dgm:cxn modelId="{86583B4D-3ED9-4C71-8110-591A26D8C5C3}" type="presOf" srcId="{C0780F57-937B-4BBF-8514-C60C554A19AB}" destId="{C60986BD-8E9B-4A5C-BE70-E43EA10992B1}" srcOrd="1" destOrd="0" presId="urn:microsoft.com/office/officeart/2005/8/layout/process2"/>
    <dgm:cxn modelId="{229F0C60-71D1-4442-8430-EF456476D355}" type="presOf" srcId="{C0780F57-937B-4BBF-8514-C60C554A19AB}" destId="{BE038B50-9E60-49F4-A2F7-76A363F4FD10}" srcOrd="0" destOrd="0" presId="urn:microsoft.com/office/officeart/2005/8/layout/process2"/>
    <dgm:cxn modelId="{C0529F3E-54CA-48A7-A649-5CBD994C5E57}" type="presOf" srcId="{FFC4DE84-75CA-4692-918C-DCCD98C90F46}" destId="{FC14D4F1-8AE6-43C4-979C-AE6891FB1562}" srcOrd="1" destOrd="0" presId="urn:microsoft.com/office/officeart/2005/8/layout/process2"/>
    <dgm:cxn modelId="{D5738DD1-15A3-4E8F-9CA5-2FA2104811E2}" type="presParOf" srcId="{9FA7E43F-1725-4249-9633-3C5192674D58}" destId="{531E54D5-33B4-40AE-BD33-CF7A05339FFD}" srcOrd="0" destOrd="0" presId="urn:microsoft.com/office/officeart/2005/8/layout/process2"/>
    <dgm:cxn modelId="{EBB983C0-3042-4030-9C4C-CB463795314E}" type="presParOf" srcId="{9FA7E43F-1725-4249-9633-3C5192674D58}" destId="{A036499F-CE4E-44F8-85B4-A7D4AF3773B2}" srcOrd="1" destOrd="0" presId="urn:microsoft.com/office/officeart/2005/8/layout/process2"/>
    <dgm:cxn modelId="{0933A14A-8353-4BB2-A897-8E28856511C1}" type="presParOf" srcId="{A036499F-CE4E-44F8-85B4-A7D4AF3773B2}" destId="{FC14D4F1-8AE6-43C4-979C-AE6891FB1562}" srcOrd="0" destOrd="0" presId="urn:microsoft.com/office/officeart/2005/8/layout/process2"/>
    <dgm:cxn modelId="{AD7F871B-DA86-4EE8-B7A5-585D0A0FA1F3}" type="presParOf" srcId="{9FA7E43F-1725-4249-9633-3C5192674D58}" destId="{C755F2A7-12CB-41FC-B3CB-4C3EF4135CC5}" srcOrd="2" destOrd="0" presId="urn:microsoft.com/office/officeart/2005/8/layout/process2"/>
    <dgm:cxn modelId="{884BB942-1869-4DA7-B948-F466C7CB6DA4}" type="presParOf" srcId="{9FA7E43F-1725-4249-9633-3C5192674D58}" destId="{BE038B50-9E60-49F4-A2F7-76A363F4FD10}" srcOrd="3" destOrd="0" presId="urn:microsoft.com/office/officeart/2005/8/layout/process2"/>
    <dgm:cxn modelId="{3F74E661-405E-4C88-BDA3-CEDD0C4F6127}" type="presParOf" srcId="{BE038B50-9E60-49F4-A2F7-76A363F4FD10}" destId="{C60986BD-8E9B-4A5C-BE70-E43EA10992B1}" srcOrd="0" destOrd="0" presId="urn:microsoft.com/office/officeart/2005/8/layout/process2"/>
    <dgm:cxn modelId="{CC9534FE-B1D5-4F41-9044-72D3E7949EDD}" type="presParOf" srcId="{9FA7E43F-1725-4249-9633-3C5192674D58}" destId="{DBDEE6F2-473F-410D-A5C3-A364437CD8D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398006-ABB6-4E22-9D35-D821EF1C8F70}" type="doc">
      <dgm:prSet loTypeId="urn:microsoft.com/office/officeart/2005/8/layout/radial1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88934B1-B7AB-4577-84A1-5A8FA48E3AE8}">
      <dgm:prSet phldrT="[Текст]" custT="1"/>
      <dgm:spPr/>
      <dgm:t>
        <a:bodyPr/>
        <a:lstStyle/>
        <a:p>
          <a:r>
            <a:rPr lang="uk-UA" sz="2000" b="1" dirty="0" smtClean="0"/>
            <a:t>Негативні </a:t>
          </a:r>
          <a:r>
            <a:rPr lang="uk-UA" sz="2000" b="1" dirty="0" smtClean="0"/>
            <a:t>наслідки</a:t>
          </a:r>
          <a:r>
            <a:rPr lang="uk-UA" sz="1800" spc="110" dirty="0" smtClean="0"/>
            <a:t> </a:t>
          </a:r>
          <a:r>
            <a:rPr lang="uk-UA" sz="1800" spc="110" dirty="0" smtClean="0"/>
            <a:t>необмеженого  та безконтрольного   користування  </a:t>
          </a:r>
          <a:r>
            <a:rPr lang="uk-UA" sz="1800" spc="110" dirty="0" err="1" smtClean="0"/>
            <a:t>медіаресурсами</a:t>
          </a:r>
          <a:endParaRPr lang="ru-RU" sz="1800" dirty="0"/>
        </a:p>
      </dgm:t>
    </dgm:pt>
    <dgm:pt modelId="{E385045E-9A54-43F6-A876-75F0DD68C511}" type="parTrans" cxnId="{49BF8863-C281-4EFF-9E70-125B598896CE}">
      <dgm:prSet/>
      <dgm:spPr/>
      <dgm:t>
        <a:bodyPr/>
        <a:lstStyle/>
        <a:p>
          <a:endParaRPr lang="ru-RU"/>
        </a:p>
      </dgm:t>
    </dgm:pt>
    <dgm:pt modelId="{7CC91FB0-B594-47A9-94F2-B4417B35BE36}" type="sibTrans" cxnId="{49BF8863-C281-4EFF-9E70-125B598896CE}">
      <dgm:prSet/>
      <dgm:spPr/>
      <dgm:t>
        <a:bodyPr/>
        <a:lstStyle/>
        <a:p>
          <a:endParaRPr lang="ru-RU"/>
        </a:p>
      </dgm:t>
    </dgm:pt>
    <dgm:pt modelId="{2D346867-A068-460F-84C7-01DA92F1D1A1}">
      <dgm:prSet phldrT="[Текст]" custT="1"/>
      <dgm:spPr/>
      <dgm:t>
        <a:bodyPr/>
        <a:lstStyle/>
        <a:p>
          <a:r>
            <a:rPr lang="uk-UA" sz="1600" spc="110" dirty="0" smtClean="0"/>
            <a:t>погіршення зору</a:t>
          </a:r>
          <a:endParaRPr lang="ru-RU" sz="1600" dirty="0"/>
        </a:p>
      </dgm:t>
    </dgm:pt>
    <dgm:pt modelId="{491FB00C-8F09-4532-AA87-5DDDC5AFDA39}" type="parTrans" cxnId="{06CCEFD9-D723-4FE9-B137-FCC28AAA4444}">
      <dgm:prSet/>
      <dgm:spPr/>
      <dgm:t>
        <a:bodyPr/>
        <a:lstStyle/>
        <a:p>
          <a:endParaRPr lang="ru-RU"/>
        </a:p>
      </dgm:t>
    </dgm:pt>
    <dgm:pt modelId="{FC1B819B-E277-45D6-AEE6-33BBAE6403D1}" type="sibTrans" cxnId="{06CCEFD9-D723-4FE9-B137-FCC28AAA4444}">
      <dgm:prSet/>
      <dgm:spPr/>
      <dgm:t>
        <a:bodyPr/>
        <a:lstStyle/>
        <a:p>
          <a:endParaRPr lang="ru-RU"/>
        </a:p>
      </dgm:t>
    </dgm:pt>
    <dgm:pt modelId="{CABF739A-26BC-49C0-AE8B-F5463D68EF20}">
      <dgm:prSet phldrT="[Текст]" custT="1"/>
      <dgm:spPr/>
      <dgm:t>
        <a:bodyPr/>
        <a:lstStyle/>
        <a:p>
          <a:r>
            <a:rPr lang="uk-UA" sz="1600" spc="110" dirty="0" smtClean="0"/>
            <a:t>порушення кровообігу головного мозку</a:t>
          </a:r>
          <a:endParaRPr lang="ru-RU" sz="1600" dirty="0"/>
        </a:p>
      </dgm:t>
    </dgm:pt>
    <dgm:pt modelId="{79D395D5-CE39-4C7E-A60A-B185EBBFD462}" type="parTrans" cxnId="{4A24E09A-13CC-49EB-A9DF-4FFBE174A017}">
      <dgm:prSet/>
      <dgm:spPr/>
      <dgm:t>
        <a:bodyPr/>
        <a:lstStyle/>
        <a:p>
          <a:endParaRPr lang="ru-RU"/>
        </a:p>
      </dgm:t>
    </dgm:pt>
    <dgm:pt modelId="{2A090E9C-E44B-4ADB-93FC-E28D3DC68BDD}" type="sibTrans" cxnId="{4A24E09A-13CC-49EB-A9DF-4FFBE174A017}">
      <dgm:prSet/>
      <dgm:spPr/>
      <dgm:t>
        <a:bodyPr/>
        <a:lstStyle/>
        <a:p>
          <a:endParaRPr lang="ru-RU"/>
        </a:p>
      </dgm:t>
    </dgm:pt>
    <dgm:pt modelId="{86E1F52C-888F-43E7-A301-A2D8D2035F3D}">
      <dgm:prSet phldrT="[Текст]" custT="1"/>
      <dgm:spPr/>
      <dgm:t>
        <a:bodyPr/>
        <a:lstStyle/>
        <a:p>
          <a:r>
            <a:rPr lang="uk-UA" sz="1600" spc="110" dirty="0" smtClean="0"/>
            <a:t>зниження концентрації уваги</a:t>
          </a:r>
          <a:endParaRPr lang="ru-RU" sz="1600" dirty="0"/>
        </a:p>
      </dgm:t>
    </dgm:pt>
    <dgm:pt modelId="{2E6F0555-A11B-41C1-B4D4-E7690E002829}" type="parTrans" cxnId="{BB5CE180-525D-43E6-AD17-BB411EC546BB}">
      <dgm:prSet/>
      <dgm:spPr/>
      <dgm:t>
        <a:bodyPr/>
        <a:lstStyle/>
        <a:p>
          <a:endParaRPr lang="ru-RU"/>
        </a:p>
      </dgm:t>
    </dgm:pt>
    <dgm:pt modelId="{CB9D301E-7AFE-467D-A93B-044FAC4B6C74}" type="sibTrans" cxnId="{BB5CE180-525D-43E6-AD17-BB411EC546BB}">
      <dgm:prSet/>
      <dgm:spPr/>
      <dgm:t>
        <a:bodyPr/>
        <a:lstStyle/>
        <a:p>
          <a:endParaRPr lang="ru-RU"/>
        </a:p>
      </dgm:t>
    </dgm:pt>
    <dgm:pt modelId="{99B7ED8F-9DF5-4AAE-B1EC-94A377A3FDAC}">
      <dgm:prSet phldrT="[Текст]" custT="1"/>
      <dgm:spPr/>
      <dgm:t>
        <a:bodyPr/>
        <a:lstStyle/>
        <a:p>
          <a:r>
            <a:rPr lang="uk-UA" sz="1600" spc="110" dirty="0" smtClean="0"/>
            <a:t>поява болю в спині і шиї</a:t>
          </a:r>
          <a:endParaRPr lang="ru-RU" sz="1600" dirty="0"/>
        </a:p>
      </dgm:t>
    </dgm:pt>
    <dgm:pt modelId="{3C6CF35F-5C7D-4401-A2BD-081EFD054557}" type="parTrans" cxnId="{ADE61105-9B9B-4AD3-9FB7-0694FE91E51C}">
      <dgm:prSet/>
      <dgm:spPr/>
      <dgm:t>
        <a:bodyPr/>
        <a:lstStyle/>
        <a:p>
          <a:endParaRPr lang="ru-RU"/>
        </a:p>
      </dgm:t>
    </dgm:pt>
    <dgm:pt modelId="{AF12CB6A-4DC9-4CA5-9439-56F5645AAF11}" type="sibTrans" cxnId="{ADE61105-9B9B-4AD3-9FB7-0694FE91E51C}">
      <dgm:prSet/>
      <dgm:spPr/>
      <dgm:t>
        <a:bodyPr/>
        <a:lstStyle/>
        <a:p>
          <a:endParaRPr lang="ru-RU"/>
        </a:p>
      </dgm:t>
    </dgm:pt>
    <dgm:pt modelId="{33E5DF39-EEDB-45FE-B294-954400CA9D65}">
      <dgm:prSet custT="1"/>
      <dgm:spPr/>
      <dgm:t>
        <a:bodyPr/>
        <a:lstStyle/>
        <a:p>
          <a:r>
            <a:rPr lang="uk-UA" sz="1600" spc="110" dirty="0" smtClean="0"/>
            <a:t>виникнення блювоти</a:t>
          </a:r>
        </a:p>
      </dgm:t>
    </dgm:pt>
    <dgm:pt modelId="{8B3BBA93-0C90-4A43-B81E-D6EFDC1D99C4}" type="parTrans" cxnId="{C6D44F04-F86D-4625-A32D-B398DC973BF7}">
      <dgm:prSet/>
      <dgm:spPr/>
      <dgm:t>
        <a:bodyPr/>
        <a:lstStyle/>
        <a:p>
          <a:endParaRPr lang="ru-RU"/>
        </a:p>
      </dgm:t>
    </dgm:pt>
    <dgm:pt modelId="{C92AA9B0-4F5E-466A-A1A3-44D1A4AC6F98}" type="sibTrans" cxnId="{C6D44F04-F86D-4625-A32D-B398DC973BF7}">
      <dgm:prSet/>
      <dgm:spPr/>
      <dgm:t>
        <a:bodyPr/>
        <a:lstStyle/>
        <a:p>
          <a:endParaRPr lang="ru-RU"/>
        </a:p>
      </dgm:t>
    </dgm:pt>
    <dgm:pt modelId="{73109B9E-0AA5-4699-87EF-E6164E428E52}">
      <dgm:prSet custT="1"/>
      <dgm:spPr/>
      <dgm:t>
        <a:bodyPr/>
        <a:lstStyle/>
        <a:p>
          <a:r>
            <a:rPr lang="uk-UA" sz="1600" spc="110" dirty="0" smtClean="0"/>
            <a:t>поява або загострення психічних захворювань</a:t>
          </a:r>
        </a:p>
      </dgm:t>
    </dgm:pt>
    <dgm:pt modelId="{716A96CB-56AB-447D-B539-8B77003F3FCE}" type="parTrans" cxnId="{DFBBA6F8-4F5F-440F-B347-CD5F964FA6CD}">
      <dgm:prSet/>
      <dgm:spPr/>
      <dgm:t>
        <a:bodyPr/>
        <a:lstStyle/>
        <a:p>
          <a:endParaRPr lang="ru-RU"/>
        </a:p>
      </dgm:t>
    </dgm:pt>
    <dgm:pt modelId="{C8DDEB14-B2D9-4A31-BC53-4915ED736EB0}" type="sibTrans" cxnId="{DFBBA6F8-4F5F-440F-B347-CD5F964FA6CD}">
      <dgm:prSet/>
      <dgm:spPr/>
      <dgm:t>
        <a:bodyPr/>
        <a:lstStyle/>
        <a:p>
          <a:endParaRPr lang="ru-RU"/>
        </a:p>
      </dgm:t>
    </dgm:pt>
    <dgm:pt modelId="{370D37DC-1E58-4874-816C-7D89BD49964A}">
      <dgm:prSet custT="1"/>
      <dgm:spPr/>
      <dgm:t>
        <a:bodyPr/>
        <a:lstStyle/>
        <a:p>
          <a:r>
            <a:rPr lang="uk-UA" sz="1600" spc="110" dirty="0" smtClean="0"/>
            <a:t>поява безсоння</a:t>
          </a:r>
        </a:p>
      </dgm:t>
    </dgm:pt>
    <dgm:pt modelId="{8F6912EC-9ACF-4235-8CD6-D294EBB18A74}" type="parTrans" cxnId="{F6E54283-F6A0-4D88-939E-EEE16B67CE51}">
      <dgm:prSet/>
      <dgm:spPr/>
      <dgm:t>
        <a:bodyPr/>
        <a:lstStyle/>
        <a:p>
          <a:endParaRPr lang="ru-RU"/>
        </a:p>
      </dgm:t>
    </dgm:pt>
    <dgm:pt modelId="{14C95945-195D-450F-A977-8438AA2FC07A}" type="sibTrans" cxnId="{F6E54283-F6A0-4D88-939E-EEE16B67CE51}">
      <dgm:prSet/>
      <dgm:spPr/>
      <dgm:t>
        <a:bodyPr/>
        <a:lstStyle/>
        <a:p>
          <a:endParaRPr lang="ru-RU"/>
        </a:p>
      </dgm:t>
    </dgm:pt>
    <dgm:pt modelId="{05F37653-441C-494D-A323-640AC5FE6CC9}">
      <dgm:prSet custT="1"/>
      <dgm:spPr/>
      <dgm:t>
        <a:bodyPr/>
        <a:lstStyle/>
        <a:p>
          <a:r>
            <a:rPr lang="uk-UA" sz="1600" spc="110" dirty="0" smtClean="0"/>
            <a:t>зниження загального імунітету</a:t>
          </a:r>
        </a:p>
      </dgm:t>
    </dgm:pt>
    <dgm:pt modelId="{3337F1F9-44AE-4CD0-9E06-87510D05883A}" type="parTrans" cxnId="{33943C8C-C854-453E-B67F-8938434722A3}">
      <dgm:prSet/>
      <dgm:spPr/>
      <dgm:t>
        <a:bodyPr/>
        <a:lstStyle/>
        <a:p>
          <a:endParaRPr lang="ru-RU"/>
        </a:p>
      </dgm:t>
    </dgm:pt>
    <dgm:pt modelId="{1D0DB532-62FE-4706-B9C8-3EA58933CDCF}" type="sibTrans" cxnId="{33943C8C-C854-453E-B67F-8938434722A3}">
      <dgm:prSet/>
      <dgm:spPr/>
      <dgm:t>
        <a:bodyPr/>
        <a:lstStyle/>
        <a:p>
          <a:endParaRPr lang="ru-RU"/>
        </a:p>
      </dgm:t>
    </dgm:pt>
    <dgm:pt modelId="{464C8451-E7BC-4EE9-8201-5FA4C9FA214B}">
      <dgm:prSet custT="1"/>
      <dgm:spPr/>
      <dgm:t>
        <a:bodyPr/>
        <a:lstStyle/>
        <a:p>
          <a:r>
            <a:rPr lang="uk-UA" sz="1600" spc="110" dirty="0" smtClean="0"/>
            <a:t>погіршення відносин з близькими людьми</a:t>
          </a:r>
        </a:p>
      </dgm:t>
    </dgm:pt>
    <dgm:pt modelId="{BEC6DBF5-9C0B-48F3-ADBF-A23BFE482003}" type="parTrans" cxnId="{7392F13D-B294-4EAB-9041-9F6AE48E15FE}">
      <dgm:prSet/>
      <dgm:spPr/>
      <dgm:t>
        <a:bodyPr/>
        <a:lstStyle/>
        <a:p>
          <a:endParaRPr lang="ru-RU"/>
        </a:p>
      </dgm:t>
    </dgm:pt>
    <dgm:pt modelId="{8C32F564-4189-4BC0-97DB-306A555B4EF3}" type="sibTrans" cxnId="{7392F13D-B294-4EAB-9041-9F6AE48E15FE}">
      <dgm:prSet/>
      <dgm:spPr/>
      <dgm:t>
        <a:bodyPr/>
        <a:lstStyle/>
        <a:p>
          <a:endParaRPr lang="ru-RU"/>
        </a:p>
      </dgm:t>
    </dgm:pt>
    <dgm:pt modelId="{D8AA374F-E419-4990-840B-CDB332DC986E}">
      <dgm:prSet custT="1"/>
      <dgm:spPr/>
      <dgm:t>
        <a:bodyPr/>
        <a:lstStyle/>
        <a:p>
          <a:r>
            <a:rPr lang="uk-UA" sz="1600" spc="110" dirty="0" smtClean="0"/>
            <a:t>формується кримінальний стиль мислення</a:t>
          </a:r>
        </a:p>
      </dgm:t>
    </dgm:pt>
    <dgm:pt modelId="{C824AF6E-14F1-4685-A817-DD3C31B98860}" type="parTrans" cxnId="{2476F5CF-602E-4C58-9C2F-5FA7D7B20A40}">
      <dgm:prSet/>
      <dgm:spPr/>
      <dgm:t>
        <a:bodyPr/>
        <a:lstStyle/>
        <a:p>
          <a:endParaRPr lang="ru-RU"/>
        </a:p>
      </dgm:t>
    </dgm:pt>
    <dgm:pt modelId="{987E32BB-1A85-441C-B11E-D8E08292A3F5}" type="sibTrans" cxnId="{2476F5CF-602E-4C58-9C2F-5FA7D7B20A40}">
      <dgm:prSet/>
      <dgm:spPr/>
      <dgm:t>
        <a:bodyPr/>
        <a:lstStyle/>
        <a:p>
          <a:endParaRPr lang="ru-RU"/>
        </a:p>
      </dgm:t>
    </dgm:pt>
    <dgm:pt modelId="{844BC6A5-D612-4464-B9C1-B2A1D33D1CF6}" type="pres">
      <dgm:prSet presAssocID="{AE398006-ABB6-4E22-9D35-D821EF1C8F7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13D705-80BB-4B84-8698-E6046CBBC24A}" type="pres">
      <dgm:prSet presAssocID="{B88934B1-B7AB-4577-84A1-5A8FA48E3AE8}" presName="centerShape" presStyleLbl="node0" presStyleIdx="0" presStyleCnt="1" custScaleX="244857" custScaleY="226943"/>
      <dgm:spPr/>
      <dgm:t>
        <a:bodyPr/>
        <a:lstStyle/>
        <a:p>
          <a:endParaRPr lang="ru-RU"/>
        </a:p>
      </dgm:t>
    </dgm:pt>
    <dgm:pt modelId="{5E267066-0C10-44B8-941D-0EF2FB47646A}" type="pres">
      <dgm:prSet presAssocID="{491FB00C-8F09-4532-AA87-5DDDC5AFDA39}" presName="Name9" presStyleLbl="parChTrans1D2" presStyleIdx="0" presStyleCnt="10"/>
      <dgm:spPr/>
      <dgm:t>
        <a:bodyPr/>
        <a:lstStyle/>
        <a:p>
          <a:endParaRPr lang="ru-RU"/>
        </a:p>
      </dgm:t>
    </dgm:pt>
    <dgm:pt modelId="{595E4974-FF57-439A-B817-98B863BF214E}" type="pres">
      <dgm:prSet presAssocID="{491FB00C-8F09-4532-AA87-5DDDC5AFDA39}" presName="connTx" presStyleLbl="parChTrans1D2" presStyleIdx="0" presStyleCnt="10"/>
      <dgm:spPr/>
      <dgm:t>
        <a:bodyPr/>
        <a:lstStyle/>
        <a:p>
          <a:endParaRPr lang="ru-RU"/>
        </a:p>
      </dgm:t>
    </dgm:pt>
    <dgm:pt modelId="{2B247D9E-2BBC-4E0C-9C11-FC03CE1B4D86}" type="pres">
      <dgm:prSet presAssocID="{2D346867-A068-460F-84C7-01DA92F1D1A1}" presName="node" presStyleLbl="node1" presStyleIdx="0" presStyleCnt="10" custScaleX="165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7C88B3-8250-4627-9AB9-CB7577EB0DDE}" type="pres">
      <dgm:prSet presAssocID="{79D395D5-CE39-4C7E-A60A-B185EBBFD462}" presName="Name9" presStyleLbl="parChTrans1D2" presStyleIdx="1" presStyleCnt="10"/>
      <dgm:spPr/>
      <dgm:t>
        <a:bodyPr/>
        <a:lstStyle/>
        <a:p>
          <a:endParaRPr lang="ru-RU"/>
        </a:p>
      </dgm:t>
    </dgm:pt>
    <dgm:pt modelId="{895B0C04-CA3B-43A7-9A31-A32FE0A83A30}" type="pres">
      <dgm:prSet presAssocID="{79D395D5-CE39-4C7E-A60A-B185EBBFD462}" presName="connTx" presStyleLbl="parChTrans1D2" presStyleIdx="1" presStyleCnt="10"/>
      <dgm:spPr/>
      <dgm:t>
        <a:bodyPr/>
        <a:lstStyle/>
        <a:p>
          <a:endParaRPr lang="ru-RU"/>
        </a:p>
      </dgm:t>
    </dgm:pt>
    <dgm:pt modelId="{530A1FEC-7015-4E01-9FC2-1530A9BD3170}" type="pres">
      <dgm:prSet presAssocID="{CABF739A-26BC-49C0-AE8B-F5463D68EF20}" presName="node" presStyleLbl="node1" presStyleIdx="1" presStyleCnt="10" custScaleX="165018" custRadScaleRad="106247" custRadScaleInc="36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C39A5-4EE1-4494-9D2E-4DACA2B9F780}" type="pres">
      <dgm:prSet presAssocID="{2E6F0555-A11B-41C1-B4D4-E7690E002829}" presName="Name9" presStyleLbl="parChTrans1D2" presStyleIdx="2" presStyleCnt="10"/>
      <dgm:spPr/>
      <dgm:t>
        <a:bodyPr/>
        <a:lstStyle/>
        <a:p>
          <a:endParaRPr lang="ru-RU"/>
        </a:p>
      </dgm:t>
    </dgm:pt>
    <dgm:pt modelId="{EB11877F-4FF2-4445-BA35-0E316601FF42}" type="pres">
      <dgm:prSet presAssocID="{2E6F0555-A11B-41C1-B4D4-E7690E002829}" presName="connTx" presStyleLbl="parChTrans1D2" presStyleIdx="2" presStyleCnt="10"/>
      <dgm:spPr/>
      <dgm:t>
        <a:bodyPr/>
        <a:lstStyle/>
        <a:p>
          <a:endParaRPr lang="ru-RU"/>
        </a:p>
      </dgm:t>
    </dgm:pt>
    <dgm:pt modelId="{F4AF94CA-9AA0-402D-AABC-7218E3A51407}" type="pres">
      <dgm:prSet presAssocID="{86E1F52C-888F-43E7-A301-A2D8D2035F3D}" presName="node" presStyleLbl="node1" presStyleIdx="2" presStyleCnt="10" custScaleX="165018" custRadScaleRad="112740" custRadScaleInc="13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5B9FA-25C1-4BFA-B583-4523068F2144}" type="pres">
      <dgm:prSet presAssocID="{3C6CF35F-5C7D-4401-A2BD-081EFD054557}" presName="Name9" presStyleLbl="parChTrans1D2" presStyleIdx="3" presStyleCnt="10"/>
      <dgm:spPr/>
      <dgm:t>
        <a:bodyPr/>
        <a:lstStyle/>
        <a:p>
          <a:endParaRPr lang="ru-RU"/>
        </a:p>
      </dgm:t>
    </dgm:pt>
    <dgm:pt modelId="{AE989A3B-8BF2-41F1-9B74-9D226C136961}" type="pres">
      <dgm:prSet presAssocID="{3C6CF35F-5C7D-4401-A2BD-081EFD054557}" presName="connTx" presStyleLbl="parChTrans1D2" presStyleIdx="3" presStyleCnt="10"/>
      <dgm:spPr/>
      <dgm:t>
        <a:bodyPr/>
        <a:lstStyle/>
        <a:p>
          <a:endParaRPr lang="ru-RU"/>
        </a:p>
      </dgm:t>
    </dgm:pt>
    <dgm:pt modelId="{D7641A0F-6E2B-4A82-9E1F-364EFB4E0AF3}" type="pres">
      <dgm:prSet presAssocID="{99B7ED8F-9DF5-4AAE-B1EC-94A377A3FDAC}" presName="node" presStyleLbl="node1" presStyleIdx="3" presStyleCnt="10" custScaleX="165018" custRadScaleRad="112928" custRadScaleInc="-48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AE245-77D2-402D-ADC6-7648AAA9CF7A}" type="pres">
      <dgm:prSet presAssocID="{8B3BBA93-0C90-4A43-B81E-D6EFDC1D99C4}" presName="Name9" presStyleLbl="parChTrans1D2" presStyleIdx="4" presStyleCnt="10"/>
      <dgm:spPr/>
      <dgm:t>
        <a:bodyPr/>
        <a:lstStyle/>
        <a:p>
          <a:endParaRPr lang="ru-RU"/>
        </a:p>
      </dgm:t>
    </dgm:pt>
    <dgm:pt modelId="{A0BC6604-2442-4CBA-B7AD-3D2D7828E916}" type="pres">
      <dgm:prSet presAssocID="{8B3BBA93-0C90-4A43-B81E-D6EFDC1D99C4}" presName="connTx" presStyleLbl="parChTrans1D2" presStyleIdx="4" presStyleCnt="10"/>
      <dgm:spPr/>
      <dgm:t>
        <a:bodyPr/>
        <a:lstStyle/>
        <a:p>
          <a:endParaRPr lang="ru-RU"/>
        </a:p>
      </dgm:t>
    </dgm:pt>
    <dgm:pt modelId="{267D0D60-AAE4-4463-BE8D-3A77CE4BF63C}" type="pres">
      <dgm:prSet presAssocID="{33E5DF39-EEDB-45FE-B294-954400CA9D65}" presName="node" presStyleLbl="node1" presStyleIdx="4" presStyleCnt="10" custScaleX="165018" custRadScaleRad="110794" custRadScaleInc="-95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1AAD1-94FA-4AF1-BE57-72A0603D73C2}" type="pres">
      <dgm:prSet presAssocID="{716A96CB-56AB-447D-B539-8B77003F3FCE}" presName="Name9" presStyleLbl="parChTrans1D2" presStyleIdx="5" presStyleCnt="10"/>
      <dgm:spPr/>
      <dgm:t>
        <a:bodyPr/>
        <a:lstStyle/>
        <a:p>
          <a:endParaRPr lang="ru-RU"/>
        </a:p>
      </dgm:t>
    </dgm:pt>
    <dgm:pt modelId="{5B5ACFD8-1225-4068-806D-E3E81C80A5E9}" type="pres">
      <dgm:prSet presAssocID="{716A96CB-56AB-447D-B539-8B77003F3FCE}" presName="connTx" presStyleLbl="parChTrans1D2" presStyleIdx="5" presStyleCnt="10"/>
      <dgm:spPr/>
      <dgm:t>
        <a:bodyPr/>
        <a:lstStyle/>
        <a:p>
          <a:endParaRPr lang="ru-RU"/>
        </a:p>
      </dgm:t>
    </dgm:pt>
    <dgm:pt modelId="{4F73C270-64B2-4003-879D-8D8A442C1DB3}" type="pres">
      <dgm:prSet presAssocID="{73109B9E-0AA5-4699-87EF-E6164E428E52}" presName="node" presStyleLbl="node1" presStyleIdx="5" presStyleCnt="10" custScaleX="165018" custRadScaleRad="83285" custRadScaleInc="-34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E3D10-4DD7-4475-B595-D7AC595044C7}" type="pres">
      <dgm:prSet presAssocID="{8F6912EC-9ACF-4235-8CD6-D294EBB18A74}" presName="Name9" presStyleLbl="parChTrans1D2" presStyleIdx="6" presStyleCnt="10"/>
      <dgm:spPr/>
      <dgm:t>
        <a:bodyPr/>
        <a:lstStyle/>
        <a:p>
          <a:endParaRPr lang="ru-RU"/>
        </a:p>
      </dgm:t>
    </dgm:pt>
    <dgm:pt modelId="{A81826DE-01FA-4B21-8559-690AA86A4076}" type="pres">
      <dgm:prSet presAssocID="{8F6912EC-9ACF-4235-8CD6-D294EBB18A74}" presName="connTx" presStyleLbl="parChTrans1D2" presStyleIdx="6" presStyleCnt="10"/>
      <dgm:spPr/>
      <dgm:t>
        <a:bodyPr/>
        <a:lstStyle/>
        <a:p>
          <a:endParaRPr lang="ru-RU"/>
        </a:p>
      </dgm:t>
    </dgm:pt>
    <dgm:pt modelId="{38E07035-A416-4E7E-9893-913AC41D2CEF}" type="pres">
      <dgm:prSet presAssocID="{370D37DC-1E58-4874-816C-7D89BD49964A}" presName="node" presStyleLbl="node1" presStyleIdx="6" presStyleCnt="10" custScaleX="165018" custRadScaleRad="104911" custRadScaleInc="8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C12C81-58EE-49F0-9EEA-CE19BA2AB096}" type="pres">
      <dgm:prSet presAssocID="{3337F1F9-44AE-4CD0-9E06-87510D05883A}" presName="Name9" presStyleLbl="parChTrans1D2" presStyleIdx="7" presStyleCnt="10"/>
      <dgm:spPr/>
      <dgm:t>
        <a:bodyPr/>
        <a:lstStyle/>
        <a:p>
          <a:endParaRPr lang="ru-RU"/>
        </a:p>
      </dgm:t>
    </dgm:pt>
    <dgm:pt modelId="{64B2744D-2025-4AEB-8178-43B4270C0A9E}" type="pres">
      <dgm:prSet presAssocID="{3337F1F9-44AE-4CD0-9E06-87510D05883A}" presName="connTx" presStyleLbl="parChTrans1D2" presStyleIdx="7" presStyleCnt="10"/>
      <dgm:spPr/>
      <dgm:t>
        <a:bodyPr/>
        <a:lstStyle/>
        <a:p>
          <a:endParaRPr lang="ru-RU"/>
        </a:p>
      </dgm:t>
    </dgm:pt>
    <dgm:pt modelId="{42DCD49E-F655-48C7-85AE-6CA0009E3170}" type="pres">
      <dgm:prSet presAssocID="{05F37653-441C-494D-A323-640AC5FE6CC9}" presName="node" presStyleLbl="node1" presStyleIdx="7" presStyleCnt="10" custScaleX="165018" custRadScaleRad="117773" custRadScaleInc="35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4A44EC-0EC2-4FD7-ADE3-5D5F0FAA881B}" type="pres">
      <dgm:prSet presAssocID="{BEC6DBF5-9C0B-48F3-ADBF-A23BFE482003}" presName="Name9" presStyleLbl="parChTrans1D2" presStyleIdx="8" presStyleCnt="10"/>
      <dgm:spPr/>
      <dgm:t>
        <a:bodyPr/>
        <a:lstStyle/>
        <a:p>
          <a:endParaRPr lang="ru-RU"/>
        </a:p>
      </dgm:t>
    </dgm:pt>
    <dgm:pt modelId="{33496129-B243-4184-ADB9-F7F30C84721F}" type="pres">
      <dgm:prSet presAssocID="{BEC6DBF5-9C0B-48F3-ADBF-A23BFE482003}" presName="connTx" presStyleLbl="parChTrans1D2" presStyleIdx="8" presStyleCnt="10"/>
      <dgm:spPr/>
      <dgm:t>
        <a:bodyPr/>
        <a:lstStyle/>
        <a:p>
          <a:endParaRPr lang="ru-RU"/>
        </a:p>
      </dgm:t>
    </dgm:pt>
    <dgm:pt modelId="{D9D3E0D8-F240-47FA-9FD3-1E421C3627A9}" type="pres">
      <dgm:prSet presAssocID="{464C8451-E7BC-4EE9-8201-5FA4C9FA214B}" presName="node" presStyleLbl="node1" presStyleIdx="8" presStyleCnt="10" custScaleX="165018" custRadScaleRad="115616" custRadScaleInc="-26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5AF281-E537-46F0-8BB4-4BCEF723D802}" type="pres">
      <dgm:prSet presAssocID="{C824AF6E-14F1-4685-A817-DD3C31B98860}" presName="Name9" presStyleLbl="parChTrans1D2" presStyleIdx="9" presStyleCnt="10"/>
      <dgm:spPr/>
      <dgm:t>
        <a:bodyPr/>
        <a:lstStyle/>
        <a:p>
          <a:endParaRPr lang="ru-RU"/>
        </a:p>
      </dgm:t>
    </dgm:pt>
    <dgm:pt modelId="{1E3016D4-3FC8-451F-A7BD-7EBE57DC6CFE}" type="pres">
      <dgm:prSet presAssocID="{C824AF6E-14F1-4685-A817-DD3C31B98860}" presName="connTx" presStyleLbl="parChTrans1D2" presStyleIdx="9" presStyleCnt="10"/>
      <dgm:spPr/>
      <dgm:t>
        <a:bodyPr/>
        <a:lstStyle/>
        <a:p>
          <a:endParaRPr lang="ru-RU"/>
        </a:p>
      </dgm:t>
    </dgm:pt>
    <dgm:pt modelId="{D5B56AE6-0C2F-4122-A93B-C1255FCA3C1E}" type="pres">
      <dgm:prSet presAssocID="{D8AA374F-E419-4990-840B-CDB332DC986E}" presName="node" presStyleLbl="node1" presStyleIdx="9" presStyleCnt="10" custScaleX="165018" custRadScaleRad="102365" custRadScaleInc="-51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7FE7E0-1435-4C98-94BE-72F9D195ED85}" type="presOf" srcId="{3337F1F9-44AE-4CD0-9E06-87510D05883A}" destId="{64B2744D-2025-4AEB-8178-43B4270C0A9E}" srcOrd="1" destOrd="0" presId="urn:microsoft.com/office/officeart/2005/8/layout/radial1"/>
    <dgm:cxn modelId="{DFBBA6F8-4F5F-440F-B347-CD5F964FA6CD}" srcId="{B88934B1-B7AB-4577-84A1-5A8FA48E3AE8}" destId="{73109B9E-0AA5-4699-87EF-E6164E428E52}" srcOrd="5" destOrd="0" parTransId="{716A96CB-56AB-447D-B539-8B77003F3FCE}" sibTransId="{C8DDEB14-B2D9-4A31-BC53-4915ED736EB0}"/>
    <dgm:cxn modelId="{341F957A-5A2F-4FD6-A2AC-92E051F0B027}" type="presOf" srcId="{D8AA374F-E419-4990-840B-CDB332DC986E}" destId="{D5B56AE6-0C2F-4122-A93B-C1255FCA3C1E}" srcOrd="0" destOrd="0" presId="urn:microsoft.com/office/officeart/2005/8/layout/radial1"/>
    <dgm:cxn modelId="{9CF4C499-8A12-45BC-BC1D-182BAF6FD32D}" type="presOf" srcId="{2D346867-A068-460F-84C7-01DA92F1D1A1}" destId="{2B247D9E-2BBC-4E0C-9C11-FC03CE1B4D86}" srcOrd="0" destOrd="0" presId="urn:microsoft.com/office/officeart/2005/8/layout/radial1"/>
    <dgm:cxn modelId="{BB5CE180-525D-43E6-AD17-BB411EC546BB}" srcId="{B88934B1-B7AB-4577-84A1-5A8FA48E3AE8}" destId="{86E1F52C-888F-43E7-A301-A2D8D2035F3D}" srcOrd="2" destOrd="0" parTransId="{2E6F0555-A11B-41C1-B4D4-E7690E002829}" sibTransId="{CB9D301E-7AFE-467D-A93B-044FAC4B6C74}"/>
    <dgm:cxn modelId="{192A1D72-F88C-411C-919C-6C718EEF9E28}" type="presOf" srcId="{79D395D5-CE39-4C7E-A60A-B185EBBFD462}" destId="{4E7C88B3-8250-4627-9AB9-CB7577EB0DDE}" srcOrd="0" destOrd="0" presId="urn:microsoft.com/office/officeart/2005/8/layout/radial1"/>
    <dgm:cxn modelId="{54730B2A-3B82-42E8-A32D-5128D4B7870B}" type="presOf" srcId="{8F6912EC-9ACF-4235-8CD6-D294EBB18A74}" destId="{A81826DE-01FA-4B21-8559-690AA86A4076}" srcOrd="1" destOrd="0" presId="urn:microsoft.com/office/officeart/2005/8/layout/radial1"/>
    <dgm:cxn modelId="{C0CB2C1C-E443-4990-B30A-04ED4711749B}" type="presOf" srcId="{CABF739A-26BC-49C0-AE8B-F5463D68EF20}" destId="{530A1FEC-7015-4E01-9FC2-1530A9BD3170}" srcOrd="0" destOrd="0" presId="urn:microsoft.com/office/officeart/2005/8/layout/radial1"/>
    <dgm:cxn modelId="{49BF8863-C281-4EFF-9E70-125B598896CE}" srcId="{AE398006-ABB6-4E22-9D35-D821EF1C8F70}" destId="{B88934B1-B7AB-4577-84A1-5A8FA48E3AE8}" srcOrd="0" destOrd="0" parTransId="{E385045E-9A54-43F6-A876-75F0DD68C511}" sibTransId="{7CC91FB0-B594-47A9-94F2-B4417B35BE36}"/>
    <dgm:cxn modelId="{7005047C-8330-4637-B2DB-56E40E4E6360}" type="presOf" srcId="{B88934B1-B7AB-4577-84A1-5A8FA48E3AE8}" destId="{8713D705-80BB-4B84-8698-E6046CBBC24A}" srcOrd="0" destOrd="0" presId="urn:microsoft.com/office/officeart/2005/8/layout/radial1"/>
    <dgm:cxn modelId="{13E7E0EF-0645-4975-906F-CC27D7CC546B}" type="presOf" srcId="{716A96CB-56AB-447D-B539-8B77003F3FCE}" destId="{5B5ACFD8-1225-4068-806D-E3E81C80A5E9}" srcOrd="1" destOrd="0" presId="urn:microsoft.com/office/officeart/2005/8/layout/radial1"/>
    <dgm:cxn modelId="{F53420B3-E563-47F7-BCA6-C42AE2B9851E}" type="presOf" srcId="{2E6F0555-A11B-41C1-B4D4-E7690E002829}" destId="{8DBC39A5-4EE1-4494-9D2E-4DACA2B9F780}" srcOrd="0" destOrd="0" presId="urn:microsoft.com/office/officeart/2005/8/layout/radial1"/>
    <dgm:cxn modelId="{2476F5CF-602E-4C58-9C2F-5FA7D7B20A40}" srcId="{B88934B1-B7AB-4577-84A1-5A8FA48E3AE8}" destId="{D8AA374F-E419-4990-840B-CDB332DC986E}" srcOrd="9" destOrd="0" parTransId="{C824AF6E-14F1-4685-A817-DD3C31B98860}" sibTransId="{987E32BB-1A85-441C-B11E-D8E08292A3F5}"/>
    <dgm:cxn modelId="{6EECEFA4-EF35-479A-92A4-74D6805605F5}" type="presOf" srcId="{3337F1F9-44AE-4CD0-9E06-87510D05883A}" destId="{51C12C81-58EE-49F0-9EEA-CE19BA2AB096}" srcOrd="0" destOrd="0" presId="urn:microsoft.com/office/officeart/2005/8/layout/radial1"/>
    <dgm:cxn modelId="{4A24E09A-13CC-49EB-A9DF-4FFBE174A017}" srcId="{B88934B1-B7AB-4577-84A1-5A8FA48E3AE8}" destId="{CABF739A-26BC-49C0-AE8B-F5463D68EF20}" srcOrd="1" destOrd="0" parTransId="{79D395D5-CE39-4C7E-A60A-B185EBBFD462}" sibTransId="{2A090E9C-E44B-4ADB-93FC-E28D3DC68BDD}"/>
    <dgm:cxn modelId="{7A8DDADB-FB72-4BB8-A067-6E244A4D16F6}" type="presOf" srcId="{33E5DF39-EEDB-45FE-B294-954400CA9D65}" destId="{267D0D60-AAE4-4463-BE8D-3A77CE4BF63C}" srcOrd="0" destOrd="0" presId="urn:microsoft.com/office/officeart/2005/8/layout/radial1"/>
    <dgm:cxn modelId="{A1DB5376-CA4A-4412-8E8D-2745F0D69A96}" type="presOf" srcId="{8B3BBA93-0C90-4A43-B81E-D6EFDC1D99C4}" destId="{A7AAE245-77D2-402D-ADC6-7648AAA9CF7A}" srcOrd="0" destOrd="0" presId="urn:microsoft.com/office/officeart/2005/8/layout/radial1"/>
    <dgm:cxn modelId="{5010FC4E-277D-4687-81AD-2F235A19EF59}" type="presOf" srcId="{3C6CF35F-5C7D-4401-A2BD-081EFD054557}" destId="{AE989A3B-8BF2-41F1-9B74-9D226C136961}" srcOrd="1" destOrd="0" presId="urn:microsoft.com/office/officeart/2005/8/layout/radial1"/>
    <dgm:cxn modelId="{7392F13D-B294-4EAB-9041-9F6AE48E15FE}" srcId="{B88934B1-B7AB-4577-84A1-5A8FA48E3AE8}" destId="{464C8451-E7BC-4EE9-8201-5FA4C9FA214B}" srcOrd="8" destOrd="0" parTransId="{BEC6DBF5-9C0B-48F3-ADBF-A23BFE482003}" sibTransId="{8C32F564-4189-4BC0-97DB-306A555B4EF3}"/>
    <dgm:cxn modelId="{E78D1472-28C4-4475-A3C4-C7060C4B9290}" type="presOf" srcId="{05F37653-441C-494D-A323-640AC5FE6CC9}" destId="{42DCD49E-F655-48C7-85AE-6CA0009E3170}" srcOrd="0" destOrd="0" presId="urn:microsoft.com/office/officeart/2005/8/layout/radial1"/>
    <dgm:cxn modelId="{06CCEFD9-D723-4FE9-B137-FCC28AAA4444}" srcId="{B88934B1-B7AB-4577-84A1-5A8FA48E3AE8}" destId="{2D346867-A068-460F-84C7-01DA92F1D1A1}" srcOrd="0" destOrd="0" parTransId="{491FB00C-8F09-4532-AA87-5DDDC5AFDA39}" sibTransId="{FC1B819B-E277-45D6-AEE6-33BBAE6403D1}"/>
    <dgm:cxn modelId="{2495B1BC-F7C7-49C2-B50E-CD223526387E}" type="presOf" srcId="{C824AF6E-14F1-4685-A817-DD3C31B98860}" destId="{1E3016D4-3FC8-451F-A7BD-7EBE57DC6CFE}" srcOrd="1" destOrd="0" presId="urn:microsoft.com/office/officeart/2005/8/layout/radial1"/>
    <dgm:cxn modelId="{C6D44F04-F86D-4625-A32D-B398DC973BF7}" srcId="{B88934B1-B7AB-4577-84A1-5A8FA48E3AE8}" destId="{33E5DF39-EEDB-45FE-B294-954400CA9D65}" srcOrd="4" destOrd="0" parTransId="{8B3BBA93-0C90-4A43-B81E-D6EFDC1D99C4}" sibTransId="{C92AA9B0-4F5E-466A-A1A3-44D1A4AC6F98}"/>
    <dgm:cxn modelId="{9206FA98-7A52-49AD-A688-6B28A5D2402F}" type="presOf" srcId="{C824AF6E-14F1-4685-A817-DD3C31B98860}" destId="{955AF281-E537-46F0-8BB4-4BCEF723D802}" srcOrd="0" destOrd="0" presId="urn:microsoft.com/office/officeart/2005/8/layout/radial1"/>
    <dgm:cxn modelId="{449AE62E-C467-4226-A5DA-96AB73CED3CE}" type="presOf" srcId="{79D395D5-CE39-4C7E-A60A-B185EBBFD462}" destId="{895B0C04-CA3B-43A7-9A31-A32FE0A83A30}" srcOrd="1" destOrd="0" presId="urn:microsoft.com/office/officeart/2005/8/layout/radial1"/>
    <dgm:cxn modelId="{5D682B5B-1304-488C-BC1F-2B971170EFEC}" type="presOf" srcId="{464C8451-E7BC-4EE9-8201-5FA4C9FA214B}" destId="{D9D3E0D8-F240-47FA-9FD3-1E421C3627A9}" srcOrd="0" destOrd="0" presId="urn:microsoft.com/office/officeart/2005/8/layout/radial1"/>
    <dgm:cxn modelId="{7DA12F2E-113C-43D6-9EE7-AA86BA565655}" type="presOf" srcId="{716A96CB-56AB-447D-B539-8B77003F3FCE}" destId="{6D71AAD1-94FA-4AF1-BE57-72A0603D73C2}" srcOrd="0" destOrd="0" presId="urn:microsoft.com/office/officeart/2005/8/layout/radial1"/>
    <dgm:cxn modelId="{F6E54283-F6A0-4D88-939E-EEE16B67CE51}" srcId="{B88934B1-B7AB-4577-84A1-5A8FA48E3AE8}" destId="{370D37DC-1E58-4874-816C-7D89BD49964A}" srcOrd="6" destOrd="0" parTransId="{8F6912EC-9ACF-4235-8CD6-D294EBB18A74}" sibTransId="{14C95945-195D-450F-A977-8438AA2FC07A}"/>
    <dgm:cxn modelId="{9E5743DE-4919-49C6-9E17-78E66E268F00}" type="presOf" srcId="{BEC6DBF5-9C0B-48F3-ADBF-A23BFE482003}" destId="{33496129-B243-4184-ADB9-F7F30C84721F}" srcOrd="1" destOrd="0" presId="urn:microsoft.com/office/officeart/2005/8/layout/radial1"/>
    <dgm:cxn modelId="{ADE61105-9B9B-4AD3-9FB7-0694FE91E51C}" srcId="{B88934B1-B7AB-4577-84A1-5A8FA48E3AE8}" destId="{99B7ED8F-9DF5-4AAE-B1EC-94A377A3FDAC}" srcOrd="3" destOrd="0" parTransId="{3C6CF35F-5C7D-4401-A2BD-081EFD054557}" sibTransId="{AF12CB6A-4DC9-4CA5-9439-56F5645AAF11}"/>
    <dgm:cxn modelId="{784DE0D3-6476-4CE0-9DCA-A99B07BC0688}" type="presOf" srcId="{99B7ED8F-9DF5-4AAE-B1EC-94A377A3FDAC}" destId="{D7641A0F-6E2B-4A82-9E1F-364EFB4E0AF3}" srcOrd="0" destOrd="0" presId="urn:microsoft.com/office/officeart/2005/8/layout/radial1"/>
    <dgm:cxn modelId="{C10F9D31-4A67-42C4-9796-F78318D6718A}" type="presOf" srcId="{491FB00C-8F09-4532-AA87-5DDDC5AFDA39}" destId="{5E267066-0C10-44B8-941D-0EF2FB47646A}" srcOrd="0" destOrd="0" presId="urn:microsoft.com/office/officeart/2005/8/layout/radial1"/>
    <dgm:cxn modelId="{E720E1CB-CD49-446C-8B0A-4E92C79D5107}" type="presOf" srcId="{491FB00C-8F09-4532-AA87-5DDDC5AFDA39}" destId="{595E4974-FF57-439A-B817-98B863BF214E}" srcOrd="1" destOrd="0" presId="urn:microsoft.com/office/officeart/2005/8/layout/radial1"/>
    <dgm:cxn modelId="{33943C8C-C854-453E-B67F-8938434722A3}" srcId="{B88934B1-B7AB-4577-84A1-5A8FA48E3AE8}" destId="{05F37653-441C-494D-A323-640AC5FE6CC9}" srcOrd="7" destOrd="0" parTransId="{3337F1F9-44AE-4CD0-9E06-87510D05883A}" sibTransId="{1D0DB532-62FE-4706-B9C8-3EA58933CDCF}"/>
    <dgm:cxn modelId="{58CB959D-7E5E-4AA5-BA69-84B91CD8DB13}" type="presOf" srcId="{BEC6DBF5-9C0B-48F3-ADBF-A23BFE482003}" destId="{584A44EC-0EC2-4FD7-ADE3-5D5F0FAA881B}" srcOrd="0" destOrd="0" presId="urn:microsoft.com/office/officeart/2005/8/layout/radial1"/>
    <dgm:cxn modelId="{3CE8DA58-50D0-44AC-A048-C7CD14FFEF0A}" type="presOf" srcId="{370D37DC-1E58-4874-816C-7D89BD49964A}" destId="{38E07035-A416-4E7E-9893-913AC41D2CEF}" srcOrd="0" destOrd="0" presId="urn:microsoft.com/office/officeart/2005/8/layout/radial1"/>
    <dgm:cxn modelId="{65526C05-1F42-4C86-BB70-C05BF34B823E}" type="presOf" srcId="{86E1F52C-888F-43E7-A301-A2D8D2035F3D}" destId="{F4AF94CA-9AA0-402D-AABC-7218E3A51407}" srcOrd="0" destOrd="0" presId="urn:microsoft.com/office/officeart/2005/8/layout/radial1"/>
    <dgm:cxn modelId="{03CFB34E-ACF1-4C63-BEAE-8A3B72A634A1}" type="presOf" srcId="{8B3BBA93-0C90-4A43-B81E-D6EFDC1D99C4}" destId="{A0BC6604-2442-4CBA-B7AD-3D2D7828E916}" srcOrd="1" destOrd="0" presId="urn:microsoft.com/office/officeart/2005/8/layout/radial1"/>
    <dgm:cxn modelId="{641D8241-F7A1-40B1-BC40-E34026760EDF}" type="presOf" srcId="{2E6F0555-A11B-41C1-B4D4-E7690E002829}" destId="{EB11877F-4FF2-4445-BA35-0E316601FF42}" srcOrd="1" destOrd="0" presId="urn:microsoft.com/office/officeart/2005/8/layout/radial1"/>
    <dgm:cxn modelId="{D3FFF642-CA07-458F-8F09-9EA67C3AB4EC}" type="presOf" srcId="{73109B9E-0AA5-4699-87EF-E6164E428E52}" destId="{4F73C270-64B2-4003-879D-8D8A442C1DB3}" srcOrd="0" destOrd="0" presId="urn:microsoft.com/office/officeart/2005/8/layout/radial1"/>
    <dgm:cxn modelId="{F1F5D437-DE3B-4455-AD85-6D2AE7CBEB75}" type="presOf" srcId="{8F6912EC-9ACF-4235-8CD6-D294EBB18A74}" destId="{92FE3D10-4DD7-4475-B595-D7AC595044C7}" srcOrd="0" destOrd="0" presId="urn:microsoft.com/office/officeart/2005/8/layout/radial1"/>
    <dgm:cxn modelId="{E350BAB3-0B74-429F-BF56-3EE9948F3FF8}" type="presOf" srcId="{3C6CF35F-5C7D-4401-A2BD-081EFD054557}" destId="{A9A5B9FA-25C1-4BFA-B583-4523068F2144}" srcOrd="0" destOrd="0" presId="urn:microsoft.com/office/officeart/2005/8/layout/radial1"/>
    <dgm:cxn modelId="{22DB1DEA-8C6F-462B-91EB-0E817D74A42E}" type="presOf" srcId="{AE398006-ABB6-4E22-9D35-D821EF1C8F70}" destId="{844BC6A5-D612-4464-B9C1-B2A1D33D1CF6}" srcOrd="0" destOrd="0" presId="urn:microsoft.com/office/officeart/2005/8/layout/radial1"/>
    <dgm:cxn modelId="{1A0DBFA8-8DA3-4945-9D3C-020C70ABAA22}" type="presParOf" srcId="{844BC6A5-D612-4464-B9C1-B2A1D33D1CF6}" destId="{8713D705-80BB-4B84-8698-E6046CBBC24A}" srcOrd="0" destOrd="0" presId="urn:microsoft.com/office/officeart/2005/8/layout/radial1"/>
    <dgm:cxn modelId="{E0D399A1-9AE4-41DC-A62D-DCC46EF41120}" type="presParOf" srcId="{844BC6A5-D612-4464-B9C1-B2A1D33D1CF6}" destId="{5E267066-0C10-44B8-941D-0EF2FB47646A}" srcOrd="1" destOrd="0" presId="urn:microsoft.com/office/officeart/2005/8/layout/radial1"/>
    <dgm:cxn modelId="{5B4E37FE-9D86-4B04-9814-6290C5550BA5}" type="presParOf" srcId="{5E267066-0C10-44B8-941D-0EF2FB47646A}" destId="{595E4974-FF57-439A-B817-98B863BF214E}" srcOrd="0" destOrd="0" presId="urn:microsoft.com/office/officeart/2005/8/layout/radial1"/>
    <dgm:cxn modelId="{9E2C6412-C6BB-4A7B-A578-542916510FF0}" type="presParOf" srcId="{844BC6A5-D612-4464-B9C1-B2A1D33D1CF6}" destId="{2B247D9E-2BBC-4E0C-9C11-FC03CE1B4D86}" srcOrd="2" destOrd="0" presId="urn:microsoft.com/office/officeart/2005/8/layout/radial1"/>
    <dgm:cxn modelId="{9F714106-55A3-499E-828F-2FB50F662F42}" type="presParOf" srcId="{844BC6A5-D612-4464-B9C1-B2A1D33D1CF6}" destId="{4E7C88B3-8250-4627-9AB9-CB7577EB0DDE}" srcOrd="3" destOrd="0" presId="urn:microsoft.com/office/officeart/2005/8/layout/radial1"/>
    <dgm:cxn modelId="{AEC1A7E0-B61B-46EB-B38B-BF00A7D77820}" type="presParOf" srcId="{4E7C88B3-8250-4627-9AB9-CB7577EB0DDE}" destId="{895B0C04-CA3B-43A7-9A31-A32FE0A83A30}" srcOrd="0" destOrd="0" presId="urn:microsoft.com/office/officeart/2005/8/layout/radial1"/>
    <dgm:cxn modelId="{016585C5-51C1-4C06-91E0-8F84E4F53870}" type="presParOf" srcId="{844BC6A5-D612-4464-B9C1-B2A1D33D1CF6}" destId="{530A1FEC-7015-4E01-9FC2-1530A9BD3170}" srcOrd="4" destOrd="0" presId="urn:microsoft.com/office/officeart/2005/8/layout/radial1"/>
    <dgm:cxn modelId="{730537F3-622A-429F-9097-729D1C93AC3C}" type="presParOf" srcId="{844BC6A5-D612-4464-B9C1-B2A1D33D1CF6}" destId="{8DBC39A5-4EE1-4494-9D2E-4DACA2B9F780}" srcOrd="5" destOrd="0" presId="urn:microsoft.com/office/officeart/2005/8/layout/radial1"/>
    <dgm:cxn modelId="{E814FC28-2E98-4509-9FCD-9A7B2BEF81B0}" type="presParOf" srcId="{8DBC39A5-4EE1-4494-9D2E-4DACA2B9F780}" destId="{EB11877F-4FF2-4445-BA35-0E316601FF42}" srcOrd="0" destOrd="0" presId="urn:microsoft.com/office/officeart/2005/8/layout/radial1"/>
    <dgm:cxn modelId="{7F68E13B-BF6F-4EB3-9CFD-29C05A8FF264}" type="presParOf" srcId="{844BC6A5-D612-4464-B9C1-B2A1D33D1CF6}" destId="{F4AF94CA-9AA0-402D-AABC-7218E3A51407}" srcOrd="6" destOrd="0" presId="urn:microsoft.com/office/officeart/2005/8/layout/radial1"/>
    <dgm:cxn modelId="{CEDC5E22-5A73-4933-B21A-91189AAAFA99}" type="presParOf" srcId="{844BC6A5-D612-4464-B9C1-B2A1D33D1CF6}" destId="{A9A5B9FA-25C1-4BFA-B583-4523068F2144}" srcOrd="7" destOrd="0" presId="urn:microsoft.com/office/officeart/2005/8/layout/radial1"/>
    <dgm:cxn modelId="{3DB7ABA4-995F-4B2F-84D1-3571EC8209DB}" type="presParOf" srcId="{A9A5B9FA-25C1-4BFA-B583-4523068F2144}" destId="{AE989A3B-8BF2-41F1-9B74-9D226C136961}" srcOrd="0" destOrd="0" presId="urn:microsoft.com/office/officeart/2005/8/layout/radial1"/>
    <dgm:cxn modelId="{55DBD3B4-5813-4D02-A601-0E3324DA15BB}" type="presParOf" srcId="{844BC6A5-D612-4464-B9C1-B2A1D33D1CF6}" destId="{D7641A0F-6E2B-4A82-9E1F-364EFB4E0AF3}" srcOrd="8" destOrd="0" presId="urn:microsoft.com/office/officeart/2005/8/layout/radial1"/>
    <dgm:cxn modelId="{B6BBFBE0-43BC-43C4-BF95-798C1CC7738A}" type="presParOf" srcId="{844BC6A5-D612-4464-B9C1-B2A1D33D1CF6}" destId="{A7AAE245-77D2-402D-ADC6-7648AAA9CF7A}" srcOrd="9" destOrd="0" presId="urn:microsoft.com/office/officeart/2005/8/layout/radial1"/>
    <dgm:cxn modelId="{B0C82CBE-5F18-4874-A3FB-DE0D5A547564}" type="presParOf" srcId="{A7AAE245-77D2-402D-ADC6-7648AAA9CF7A}" destId="{A0BC6604-2442-4CBA-B7AD-3D2D7828E916}" srcOrd="0" destOrd="0" presId="urn:microsoft.com/office/officeart/2005/8/layout/radial1"/>
    <dgm:cxn modelId="{B44D802C-2524-4043-B658-B4BA5356B08D}" type="presParOf" srcId="{844BC6A5-D612-4464-B9C1-B2A1D33D1CF6}" destId="{267D0D60-AAE4-4463-BE8D-3A77CE4BF63C}" srcOrd="10" destOrd="0" presId="urn:microsoft.com/office/officeart/2005/8/layout/radial1"/>
    <dgm:cxn modelId="{5347F210-79AD-41AE-8ECB-AE715670A9C0}" type="presParOf" srcId="{844BC6A5-D612-4464-B9C1-B2A1D33D1CF6}" destId="{6D71AAD1-94FA-4AF1-BE57-72A0603D73C2}" srcOrd="11" destOrd="0" presId="urn:microsoft.com/office/officeart/2005/8/layout/radial1"/>
    <dgm:cxn modelId="{F0208EFA-D526-45E4-AF6E-557394EB6E1A}" type="presParOf" srcId="{6D71AAD1-94FA-4AF1-BE57-72A0603D73C2}" destId="{5B5ACFD8-1225-4068-806D-E3E81C80A5E9}" srcOrd="0" destOrd="0" presId="urn:microsoft.com/office/officeart/2005/8/layout/radial1"/>
    <dgm:cxn modelId="{4AED09C4-28CF-4AED-9DE4-D0BDBA87AE81}" type="presParOf" srcId="{844BC6A5-D612-4464-B9C1-B2A1D33D1CF6}" destId="{4F73C270-64B2-4003-879D-8D8A442C1DB3}" srcOrd="12" destOrd="0" presId="urn:microsoft.com/office/officeart/2005/8/layout/radial1"/>
    <dgm:cxn modelId="{4BD6C751-1AC8-49ED-A918-29883BF7B8B4}" type="presParOf" srcId="{844BC6A5-D612-4464-B9C1-B2A1D33D1CF6}" destId="{92FE3D10-4DD7-4475-B595-D7AC595044C7}" srcOrd="13" destOrd="0" presId="urn:microsoft.com/office/officeart/2005/8/layout/radial1"/>
    <dgm:cxn modelId="{EE518F56-640A-4F28-87B6-05A647F4F15D}" type="presParOf" srcId="{92FE3D10-4DD7-4475-B595-D7AC595044C7}" destId="{A81826DE-01FA-4B21-8559-690AA86A4076}" srcOrd="0" destOrd="0" presId="urn:microsoft.com/office/officeart/2005/8/layout/radial1"/>
    <dgm:cxn modelId="{23EAEB75-7310-439E-9F7E-C71B10F430D2}" type="presParOf" srcId="{844BC6A5-D612-4464-B9C1-B2A1D33D1CF6}" destId="{38E07035-A416-4E7E-9893-913AC41D2CEF}" srcOrd="14" destOrd="0" presId="urn:microsoft.com/office/officeart/2005/8/layout/radial1"/>
    <dgm:cxn modelId="{D9BA44C8-3A67-4DB5-AB72-615A6B775931}" type="presParOf" srcId="{844BC6A5-D612-4464-B9C1-B2A1D33D1CF6}" destId="{51C12C81-58EE-49F0-9EEA-CE19BA2AB096}" srcOrd="15" destOrd="0" presId="urn:microsoft.com/office/officeart/2005/8/layout/radial1"/>
    <dgm:cxn modelId="{47035FA0-C8DA-4A48-8BDD-8B5EDE1B544F}" type="presParOf" srcId="{51C12C81-58EE-49F0-9EEA-CE19BA2AB096}" destId="{64B2744D-2025-4AEB-8178-43B4270C0A9E}" srcOrd="0" destOrd="0" presId="urn:microsoft.com/office/officeart/2005/8/layout/radial1"/>
    <dgm:cxn modelId="{AC04A7B5-1FA4-4057-8B6C-D06767D5D824}" type="presParOf" srcId="{844BC6A5-D612-4464-B9C1-B2A1D33D1CF6}" destId="{42DCD49E-F655-48C7-85AE-6CA0009E3170}" srcOrd="16" destOrd="0" presId="urn:microsoft.com/office/officeart/2005/8/layout/radial1"/>
    <dgm:cxn modelId="{6C5073DE-4BF9-40E6-B38A-8F66AA6721C1}" type="presParOf" srcId="{844BC6A5-D612-4464-B9C1-B2A1D33D1CF6}" destId="{584A44EC-0EC2-4FD7-ADE3-5D5F0FAA881B}" srcOrd="17" destOrd="0" presId="urn:microsoft.com/office/officeart/2005/8/layout/radial1"/>
    <dgm:cxn modelId="{645E8E42-AA25-4E1C-B417-87BA4D6828F3}" type="presParOf" srcId="{584A44EC-0EC2-4FD7-ADE3-5D5F0FAA881B}" destId="{33496129-B243-4184-ADB9-F7F30C84721F}" srcOrd="0" destOrd="0" presId="urn:microsoft.com/office/officeart/2005/8/layout/radial1"/>
    <dgm:cxn modelId="{472DAF0A-48DD-4D65-9C9A-B1815A7DFA96}" type="presParOf" srcId="{844BC6A5-D612-4464-B9C1-B2A1D33D1CF6}" destId="{D9D3E0D8-F240-47FA-9FD3-1E421C3627A9}" srcOrd="18" destOrd="0" presId="urn:microsoft.com/office/officeart/2005/8/layout/radial1"/>
    <dgm:cxn modelId="{78DA37E3-020F-44C7-965A-EEA99115D644}" type="presParOf" srcId="{844BC6A5-D612-4464-B9C1-B2A1D33D1CF6}" destId="{955AF281-E537-46F0-8BB4-4BCEF723D802}" srcOrd="19" destOrd="0" presId="urn:microsoft.com/office/officeart/2005/8/layout/radial1"/>
    <dgm:cxn modelId="{F437E03C-C5A2-45E2-A340-048920D7ED22}" type="presParOf" srcId="{955AF281-E537-46F0-8BB4-4BCEF723D802}" destId="{1E3016D4-3FC8-451F-A7BD-7EBE57DC6CFE}" srcOrd="0" destOrd="0" presId="urn:microsoft.com/office/officeart/2005/8/layout/radial1"/>
    <dgm:cxn modelId="{C4F573B4-3FA0-4529-A8B2-941C29F5A54A}" type="presParOf" srcId="{844BC6A5-D612-4464-B9C1-B2A1D33D1CF6}" destId="{D5B56AE6-0C2F-4122-A93B-C1255FCA3C1E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263153-483D-4021-B675-A28C9460EDF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FA3FE-264A-4BB3-B8A0-D49EA5EDFA61}">
      <dgm:prSet phldrT="[Текст]" custT="1"/>
      <dgm:spPr/>
      <dgm:t>
        <a:bodyPr/>
        <a:lstStyle/>
        <a:p>
          <a:r>
            <a:rPr lang="uk-UA" sz="2000" b="1" dirty="0" smtClean="0"/>
            <a:t>Для навчання (в широкому сенсі)</a:t>
          </a:r>
          <a:endParaRPr lang="ru-RU" sz="2000" b="1" dirty="0"/>
        </a:p>
      </dgm:t>
    </dgm:pt>
    <dgm:pt modelId="{FB3AEE9B-73B5-4E71-8221-4C63AA63782E}" type="parTrans" cxnId="{87A9926B-D6ED-475D-86F3-9619ED5BD759}">
      <dgm:prSet/>
      <dgm:spPr/>
      <dgm:t>
        <a:bodyPr/>
        <a:lstStyle/>
        <a:p>
          <a:endParaRPr lang="ru-RU" sz="2000" b="1"/>
        </a:p>
      </dgm:t>
    </dgm:pt>
    <dgm:pt modelId="{3CDC83F9-1D1B-41EC-9490-E2E49B0E6432}" type="sibTrans" cxnId="{87A9926B-D6ED-475D-86F3-9619ED5BD759}">
      <dgm:prSet/>
      <dgm:spPr/>
      <dgm:t>
        <a:bodyPr/>
        <a:lstStyle/>
        <a:p>
          <a:endParaRPr lang="ru-RU" sz="2000" b="1"/>
        </a:p>
      </dgm:t>
    </dgm:pt>
    <dgm:pt modelId="{FB7F241F-360D-4949-AE34-3B170935514A}">
      <dgm:prSet phldrT="[Текст]" custT="1"/>
      <dgm:spPr/>
      <dgm:t>
        <a:bodyPr/>
        <a:lstStyle/>
        <a:p>
          <a:r>
            <a:rPr lang="uk-UA" sz="2000" b="1" dirty="0" smtClean="0"/>
            <a:t>Ресурс експериментування з власною особистісною ідентичністю</a:t>
          </a:r>
          <a:endParaRPr lang="ru-RU" sz="2000" b="1" dirty="0"/>
        </a:p>
      </dgm:t>
    </dgm:pt>
    <dgm:pt modelId="{234B708C-F9F7-4F36-BB84-58528E9906EC}" type="parTrans" cxnId="{DBE6F56E-410D-43DC-9A1D-5F05BEB085D3}">
      <dgm:prSet/>
      <dgm:spPr/>
      <dgm:t>
        <a:bodyPr/>
        <a:lstStyle/>
        <a:p>
          <a:endParaRPr lang="ru-RU" sz="2000" b="1"/>
        </a:p>
      </dgm:t>
    </dgm:pt>
    <dgm:pt modelId="{5E7296B2-370B-4E2E-AC1C-4271EB634E2B}" type="sibTrans" cxnId="{DBE6F56E-410D-43DC-9A1D-5F05BEB085D3}">
      <dgm:prSet/>
      <dgm:spPr/>
      <dgm:t>
        <a:bodyPr/>
        <a:lstStyle/>
        <a:p>
          <a:endParaRPr lang="ru-RU" sz="2000" b="1"/>
        </a:p>
      </dgm:t>
    </dgm:pt>
    <dgm:pt modelId="{E3C11BE9-A825-4483-94A4-76CD5016C787}">
      <dgm:prSet phldrT="[Текст]" custT="1"/>
      <dgm:spPr/>
      <dgm:t>
        <a:bodyPr/>
        <a:lstStyle/>
        <a:p>
          <a:r>
            <a:rPr lang="uk-UA" sz="2000" b="1" dirty="0" smtClean="0"/>
            <a:t>Ресурс випробування (збудження, стимулювання)</a:t>
          </a:r>
          <a:endParaRPr lang="ru-RU" sz="2000" b="1" dirty="0"/>
        </a:p>
      </dgm:t>
    </dgm:pt>
    <dgm:pt modelId="{83F182FF-2EF0-499E-873A-F3FCE0533457}" type="parTrans" cxnId="{62372BDD-17D8-40B8-A78E-B77A1CD98932}">
      <dgm:prSet/>
      <dgm:spPr/>
      <dgm:t>
        <a:bodyPr/>
        <a:lstStyle/>
        <a:p>
          <a:endParaRPr lang="ru-RU" sz="2000" b="1"/>
        </a:p>
      </dgm:t>
    </dgm:pt>
    <dgm:pt modelId="{ABBEFEED-0653-400F-B773-2C858BBE34E7}" type="sibTrans" cxnId="{62372BDD-17D8-40B8-A78E-B77A1CD98932}">
      <dgm:prSet/>
      <dgm:spPr/>
      <dgm:t>
        <a:bodyPr/>
        <a:lstStyle/>
        <a:p>
          <a:endParaRPr lang="ru-RU" sz="2000" b="1"/>
        </a:p>
      </dgm:t>
    </dgm:pt>
    <dgm:pt modelId="{BB68F758-A8B2-46A0-9DD9-8ABAF7F8141F}">
      <dgm:prSet custT="1"/>
      <dgm:spPr/>
      <dgm:t>
        <a:bodyPr/>
        <a:lstStyle/>
        <a:p>
          <a:r>
            <a:rPr lang="ru-RU" sz="2000" b="1" dirty="0" smtClean="0"/>
            <a:t>Ресурс компанійськості</a:t>
          </a:r>
          <a:endParaRPr lang="ru-RU" sz="2000" b="1" dirty="0"/>
        </a:p>
      </dgm:t>
    </dgm:pt>
    <dgm:pt modelId="{28DD5EF2-4769-4F14-9F82-F3EEC6A5B692}" type="parTrans" cxnId="{19A58680-8640-400F-8D8A-607243D665A0}">
      <dgm:prSet/>
      <dgm:spPr/>
      <dgm:t>
        <a:bodyPr/>
        <a:lstStyle/>
        <a:p>
          <a:endParaRPr lang="ru-RU" sz="2000" b="1"/>
        </a:p>
      </dgm:t>
    </dgm:pt>
    <dgm:pt modelId="{9F30EA07-B998-4F77-B901-208D410D48E2}" type="sibTrans" cxnId="{19A58680-8640-400F-8D8A-607243D665A0}">
      <dgm:prSet/>
      <dgm:spPr/>
      <dgm:t>
        <a:bodyPr/>
        <a:lstStyle/>
        <a:p>
          <a:endParaRPr lang="ru-RU" sz="2000" b="1"/>
        </a:p>
      </dgm:t>
    </dgm:pt>
    <dgm:pt modelId="{07AD446F-C502-4A2C-9518-3071A25F3C71}">
      <dgm:prSet custT="1"/>
      <dgm:spPr/>
      <dgm:t>
        <a:bodyPr/>
        <a:lstStyle/>
        <a:p>
          <a:r>
            <a:rPr lang="ru-RU" sz="2000" b="1" dirty="0" err="1" smtClean="0"/>
            <a:t>Відволікання</a:t>
          </a:r>
          <a:r>
            <a:rPr lang="ru-RU" sz="2000" b="1" dirty="0" smtClean="0"/>
            <a:t> </a:t>
          </a:r>
          <a:r>
            <a:rPr lang="ru-RU" sz="2000" b="1" dirty="0" err="1" smtClean="0"/>
            <a:t>від</a:t>
          </a:r>
          <a:r>
            <a:rPr lang="ru-RU" sz="2000" b="1" dirty="0" smtClean="0"/>
            <a:t> </a:t>
          </a:r>
          <a:r>
            <a:rPr lang="ru-RU" sz="2000" b="1" dirty="0" err="1" smtClean="0"/>
            <a:t>буденності</a:t>
          </a:r>
          <a:endParaRPr lang="ru-RU" sz="2000" b="1" dirty="0"/>
        </a:p>
      </dgm:t>
    </dgm:pt>
    <dgm:pt modelId="{DEF3BE3D-8FE6-4DAE-886E-B39AA3B58245}" type="parTrans" cxnId="{44240B99-DA18-454E-8609-161FBC070A61}">
      <dgm:prSet/>
      <dgm:spPr/>
      <dgm:t>
        <a:bodyPr/>
        <a:lstStyle/>
        <a:p>
          <a:endParaRPr lang="ru-RU" sz="2000" b="1"/>
        </a:p>
      </dgm:t>
    </dgm:pt>
    <dgm:pt modelId="{7BB436D9-4B49-4D33-B801-FF2551D1C615}" type="sibTrans" cxnId="{44240B99-DA18-454E-8609-161FBC070A61}">
      <dgm:prSet/>
      <dgm:spPr/>
      <dgm:t>
        <a:bodyPr/>
        <a:lstStyle/>
        <a:p>
          <a:endParaRPr lang="ru-RU" sz="2000" b="1"/>
        </a:p>
      </dgm:t>
    </dgm:pt>
    <dgm:pt modelId="{47775423-C70A-4C45-BDA5-5C28DAD802D7}">
      <dgm:prSet custT="1"/>
      <dgm:spPr/>
      <dgm:t>
        <a:bodyPr/>
        <a:lstStyle/>
        <a:p>
          <a:r>
            <a:rPr lang="uk-UA" sz="2000" b="1" dirty="0" smtClean="0"/>
            <a:t>Повернення комфортного стану</a:t>
          </a:r>
          <a:endParaRPr lang="ru-RU" sz="2000" b="1" dirty="0"/>
        </a:p>
      </dgm:t>
    </dgm:pt>
    <dgm:pt modelId="{660C6D0F-7237-46B2-9EF2-3E0CF315CE33}" type="parTrans" cxnId="{55A6854A-36A3-49C2-B42D-AD0A7B9AAA39}">
      <dgm:prSet/>
      <dgm:spPr/>
      <dgm:t>
        <a:bodyPr/>
        <a:lstStyle/>
        <a:p>
          <a:endParaRPr lang="ru-RU" sz="2000" b="1"/>
        </a:p>
      </dgm:t>
    </dgm:pt>
    <dgm:pt modelId="{73911694-F700-4F0D-BA31-5874A06B269B}" type="sibTrans" cxnId="{55A6854A-36A3-49C2-B42D-AD0A7B9AAA39}">
      <dgm:prSet/>
      <dgm:spPr/>
      <dgm:t>
        <a:bodyPr/>
        <a:lstStyle/>
        <a:p>
          <a:endParaRPr lang="ru-RU" sz="2000" b="1"/>
        </a:p>
      </dgm:t>
    </dgm:pt>
    <dgm:pt modelId="{9FACA362-2325-4938-97B9-3EE4F24C0584}">
      <dgm:prSet custT="1"/>
      <dgm:spPr/>
      <dgm:t>
        <a:bodyPr/>
        <a:lstStyle/>
        <a:p>
          <a:r>
            <a:rPr lang="uk-UA" sz="2000" b="1" dirty="0" smtClean="0"/>
            <a:t>Ресурс заповнення часу</a:t>
          </a:r>
          <a:endParaRPr lang="ru-RU" sz="2000" b="1" dirty="0" smtClean="0"/>
        </a:p>
      </dgm:t>
    </dgm:pt>
    <dgm:pt modelId="{EFCEF8FA-20AE-4E2C-BE95-0356241E1F2C}" type="parTrans" cxnId="{936E990C-3371-459F-A73F-87198ECCBA88}">
      <dgm:prSet/>
      <dgm:spPr/>
      <dgm:t>
        <a:bodyPr/>
        <a:lstStyle/>
        <a:p>
          <a:endParaRPr lang="ru-RU" sz="2000" b="1"/>
        </a:p>
      </dgm:t>
    </dgm:pt>
    <dgm:pt modelId="{89E64EF6-A86C-4367-9D54-DDEE31CC19D6}" type="sibTrans" cxnId="{936E990C-3371-459F-A73F-87198ECCBA88}">
      <dgm:prSet/>
      <dgm:spPr/>
      <dgm:t>
        <a:bodyPr/>
        <a:lstStyle/>
        <a:p>
          <a:endParaRPr lang="ru-RU" sz="2000" b="1"/>
        </a:p>
      </dgm:t>
    </dgm:pt>
    <dgm:pt modelId="{50A7A1B2-D72E-4171-B229-7DA7DA436B9D}">
      <dgm:prSet custT="1"/>
      <dgm:spPr/>
      <dgm:t>
        <a:bodyPr/>
        <a:lstStyle/>
        <a:p>
          <a:r>
            <a:rPr lang="uk-UA" sz="2000" b="1" dirty="0" smtClean="0"/>
            <a:t>Розслаблення</a:t>
          </a:r>
          <a:endParaRPr lang="ru-RU" sz="2000" b="1" dirty="0" smtClean="0"/>
        </a:p>
      </dgm:t>
    </dgm:pt>
    <dgm:pt modelId="{6E31D89A-4339-46C6-B939-5A9DECA0C9D2}" type="parTrans" cxnId="{D5573179-80E3-45D0-8DD3-FBFB9A08A308}">
      <dgm:prSet/>
      <dgm:spPr/>
      <dgm:t>
        <a:bodyPr/>
        <a:lstStyle/>
        <a:p>
          <a:endParaRPr lang="ru-RU" sz="2000" b="1"/>
        </a:p>
      </dgm:t>
    </dgm:pt>
    <dgm:pt modelId="{03BA2F11-F1B4-4F13-BC0A-006B35100966}" type="sibTrans" cxnId="{D5573179-80E3-45D0-8DD3-FBFB9A08A308}">
      <dgm:prSet/>
      <dgm:spPr/>
      <dgm:t>
        <a:bodyPr/>
        <a:lstStyle/>
        <a:p>
          <a:endParaRPr lang="ru-RU" sz="2000" b="1"/>
        </a:p>
      </dgm:t>
    </dgm:pt>
    <dgm:pt modelId="{4133561B-9A8A-43AD-A4EE-C32EB6DF153A}" type="pres">
      <dgm:prSet presAssocID="{08263153-483D-4021-B675-A28C9460ED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DA32A0-353F-4644-A9B5-70A78DC4AFF2}" type="pres">
      <dgm:prSet presAssocID="{4FFFA3FE-264A-4BB3-B8A0-D49EA5EDFA6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4E0D3-5692-439A-B6A6-76F6446810AD}" type="pres">
      <dgm:prSet presAssocID="{3CDC83F9-1D1B-41EC-9490-E2E49B0E6432}" presName="sibTrans" presStyleCnt="0"/>
      <dgm:spPr/>
    </dgm:pt>
    <dgm:pt modelId="{E50E6381-D4E2-49C3-BF51-CCDFB8932AD4}" type="pres">
      <dgm:prSet presAssocID="{07AD446F-C502-4A2C-9518-3071A25F3C71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77B3F-B200-47C2-9108-7171BEDDE33D}" type="pres">
      <dgm:prSet presAssocID="{7BB436D9-4B49-4D33-B801-FF2551D1C615}" presName="sibTrans" presStyleCnt="0"/>
      <dgm:spPr/>
    </dgm:pt>
    <dgm:pt modelId="{80384308-1D60-4F68-B245-B38807688491}" type="pres">
      <dgm:prSet presAssocID="{9FACA362-2325-4938-97B9-3EE4F24C058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D500E-F41A-4D4B-9814-AFD6D0B96D83}" type="pres">
      <dgm:prSet presAssocID="{89E64EF6-A86C-4367-9D54-DDEE31CC19D6}" presName="sibTrans" presStyleCnt="0"/>
      <dgm:spPr/>
    </dgm:pt>
    <dgm:pt modelId="{3E77FC1D-704E-49F4-979B-8F4EFF161E27}" type="pres">
      <dgm:prSet presAssocID="{50A7A1B2-D72E-4171-B229-7DA7DA436B9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F6074-5FF8-4126-BDB0-EBF58609E6D6}" type="pres">
      <dgm:prSet presAssocID="{03BA2F11-F1B4-4F13-BC0A-006B35100966}" presName="sibTrans" presStyleCnt="0"/>
      <dgm:spPr/>
    </dgm:pt>
    <dgm:pt modelId="{396BE4FC-12B4-41FE-9322-FE53F1562581}" type="pres">
      <dgm:prSet presAssocID="{47775423-C70A-4C45-BDA5-5C28DAD802D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78EA1-5D39-4E46-9FE7-2D3CE50B52A0}" type="pres">
      <dgm:prSet presAssocID="{73911694-F700-4F0D-BA31-5874A06B269B}" presName="sibTrans" presStyleCnt="0"/>
      <dgm:spPr/>
    </dgm:pt>
    <dgm:pt modelId="{27918E95-B1F7-44C7-A04F-E596D0552F41}" type="pres">
      <dgm:prSet presAssocID="{BB68F758-A8B2-46A0-9DD9-8ABAF7F8141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6B465-1F41-4020-A312-C600DDF7AAD1}" type="pres">
      <dgm:prSet presAssocID="{9F30EA07-B998-4F77-B901-208D410D48E2}" presName="sibTrans" presStyleCnt="0"/>
      <dgm:spPr/>
    </dgm:pt>
    <dgm:pt modelId="{1305095F-218E-44E3-8FFA-4DBF60271236}" type="pres">
      <dgm:prSet presAssocID="{FB7F241F-360D-4949-AE34-3B170935514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F1345C-9D25-4A0E-B398-D78B97A050BA}" type="pres">
      <dgm:prSet presAssocID="{5E7296B2-370B-4E2E-AC1C-4271EB634E2B}" presName="sibTrans" presStyleCnt="0"/>
      <dgm:spPr/>
    </dgm:pt>
    <dgm:pt modelId="{3E47328E-76F7-4F2F-9AC7-76C3A1D40ACC}" type="pres">
      <dgm:prSet presAssocID="{E3C11BE9-A825-4483-94A4-76CD5016C78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573179-80E3-45D0-8DD3-FBFB9A08A308}" srcId="{08263153-483D-4021-B675-A28C9460EDFD}" destId="{50A7A1B2-D72E-4171-B229-7DA7DA436B9D}" srcOrd="3" destOrd="0" parTransId="{6E31D89A-4339-46C6-B939-5A9DECA0C9D2}" sibTransId="{03BA2F11-F1B4-4F13-BC0A-006B35100966}"/>
    <dgm:cxn modelId="{62372BDD-17D8-40B8-A78E-B77A1CD98932}" srcId="{08263153-483D-4021-B675-A28C9460EDFD}" destId="{E3C11BE9-A825-4483-94A4-76CD5016C787}" srcOrd="7" destOrd="0" parTransId="{83F182FF-2EF0-499E-873A-F3FCE0533457}" sibTransId="{ABBEFEED-0653-400F-B773-2C858BBE34E7}"/>
    <dgm:cxn modelId="{4D43EF0B-A8C7-45D7-8116-7DE99CF00F59}" type="presOf" srcId="{4FFFA3FE-264A-4BB3-B8A0-D49EA5EDFA61}" destId="{01DA32A0-353F-4644-A9B5-70A78DC4AFF2}" srcOrd="0" destOrd="0" presId="urn:microsoft.com/office/officeart/2005/8/layout/default#1"/>
    <dgm:cxn modelId="{936E990C-3371-459F-A73F-87198ECCBA88}" srcId="{08263153-483D-4021-B675-A28C9460EDFD}" destId="{9FACA362-2325-4938-97B9-3EE4F24C0584}" srcOrd="2" destOrd="0" parTransId="{EFCEF8FA-20AE-4E2C-BE95-0356241E1F2C}" sibTransId="{89E64EF6-A86C-4367-9D54-DDEE31CC19D6}"/>
    <dgm:cxn modelId="{55A6854A-36A3-49C2-B42D-AD0A7B9AAA39}" srcId="{08263153-483D-4021-B675-A28C9460EDFD}" destId="{47775423-C70A-4C45-BDA5-5C28DAD802D7}" srcOrd="4" destOrd="0" parTransId="{660C6D0F-7237-46B2-9EF2-3E0CF315CE33}" sibTransId="{73911694-F700-4F0D-BA31-5874A06B269B}"/>
    <dgm:cxn modelId="{E3D47EF3-FF6B-42F1-A799-3138B86BE47D}" type="presOf" srcId="{9FACA362-2325-4938-97B9-3EE4F24C0584}" destId="{80384308-1D60-4F68-B245-B38807688491}" srcOrd="0" destOrd="0" presId="urn:microsoft.com/office/officeart/2005/8/layout/default#1"/>
    <dgm:cxn modelId="{87A9926B-D6ED-475D-86F3-9619ED5BD759}" srcId="{08263153-483D-4021-B675-A28C9460EDFD}" destId="{4FFFA3FE-264A-4BB3-B8A0-D49EA5EDFA61}" srcOrd="0" destOrd="0" parTransId="{FB3AEE9B-73B5-4E71-8221-4C63AA63782E}" sibTransId="{3CDC83F9-1D1B-41EC-9490-E2E49B0E6432}"/>
    <dgm:cxn modelId="{19A58680-8640-400F-8D8A-607243D665A0}" srcId="{08263153-483D-4021-B675-A28C9460EDFD}" destId="{BB68F758-A8B2-46A0-9DD9-8ABAF7F8141F}" srcOrd="5" destOrd="0" parTransId="{28DD5EF2-4769-4F14-9F82-F3EEC6A5B692}" sibTransId="{9F30EA07-B998-4F77-B901-208D410D48E2}"/>
    <dgm:cxn modelId="{8A4B7721-C4B3-4C4B-AC7D-992815C5D050}" type="presOf" srcId="{07AD446F-C502-4A2C-9518-3071A25F3C71}" destId="{E50E6381-D4E2-49C3-BF51-CCDFB8932AD4}" srcOrd="0" destOrd="0" presId="urn:microsoft.com/office/officeart/2005/8/layout/default#1"/>
    <dgm:cxn modelId="{2E7A8BE2-BEEA-45CB-8E5F-C4717462AE52}" type="presOf" srcId="{50A7A1B2-D72E-4171-B229-7DA7DA436B9D}" destId="{3E77FC1D-704E-49F4-979B-8F4EFF161E27}" srcOrd="0" destOrd="0" presId="urn:microsoft.com/office/officeart/2005/8/layout/default#1"/>
    <dgm:cxn modelId="{9A0D893C-F608-4268-BFC7-EBB1D8F5EAC2}" type="presOf" srcId="{FB7F241F-360D-4949-AE34-3B170935514A}" destId="{1305095F-218E-44E3-8FFA-4DBF60271236}" srcOrd="0" destOrd="0" presId="urn:microsoft.com/office/officeart/2005/8/layout/default#1"/>
    <dgm:cxn modelId="{2D1EAC0D-A95D-4AC2-B5BD-1E5242121CAC}" type="presOf" srcId="{BB68F758-A8B2-46A0-9DD9-8ABAF7F8141F}" destId="{27918E95-B1F7-44C7-A04F-E596D0552F41}" srcOrd="0" destOrd="0" presId="urn:microsoft.com/office/officeart/2005/8/layout/default#1"/>
    <dgm:cxn modelId="{AFCF01B0-D97B-4A03-9BF9-A8327FDFF023}" type="presOf" srcId="{E3C11BE9-A825-4483-94A4-76CD5016C787}" destId="{3E47328E-76F7-4F2F-9AC7-76C3A1D40ACC}" srcOrd="0" destOrd="0" presId="urn:microsoft.com/office/officeart/2005/8/layout/default#1"/>
    <dgm:cxn modelId="{44240B99-DA18-454E-8609-161FBC070A61}" srcId="{08263153-483D-4021-B675-A28C9460EDFD}" destId="{07AD446F-C502-4A2C-9518-3071A25F3C71}" srcOrd="1" destOrd="0" parTransId="{DEF3BE3D-8FE6-4DAE-886E-B39AA3B58245}" sibTransId="{7BB436D9-4B49-4D33-B801-FF2551D1C615}"/>
    <dgm:cxn modelId="{BC61FE16-8148-4A07-8A19-E6CE4A1A67DB}" type="presOf" srcId="{08263153-483D-4021-B675-A28C9460EDFD}" destId="{4133561B-9A8A-43AD-A4EE-C32EB6DF153A}" srcOrd="0" destOrd="0" presId="urn:microsoft.com/office/officeart/2005/8/layout/default#1"/>
    <dgm:cxn modelId="{F5241C37-E235-489E-8698-5B72A325EF93}" type="presOf" srcId="{47775423-C70A-4C45-BDA5-5C28DAD802D7}" destId="{396BE4FC-12B4-41FE-9322-FE53F1562581}" srcOrd="0" destOrd="0" presId="urn:microsoft.com/office/officeart/2005/8/layout/default#1"/>
    <dgm:cxn modelId="{DBE6F56E-410D-43DC-9A1D-5F05BEB085D3}" srcId="{08263153-483D-4021-B675-A28C9460EDFD}" destId="{FB7F241F-360D-4949-AE34-3B170935514A}" srcOrd="6" destOrd="0" parTransId="{234B708C-F9F7-4F36-BB84-58528E9906EC}" sibTransId="{5E7296B2-370B-4E2E-AC1C-4271EB634E2B}"/>
    <dgm:cxn modelId="{24E436D5-CB1F-4A6E-BD08-DDFA2902F177}" type="presParOf" srcId="{4133561B-9A8A-43AD-A4EE-C32EB6DF153A}" destId="{01DA32A0-353F-4644-A9B5-70A78DC4AFF2}" srcOrd="0" destOrd="0" presId="urn:microsoft.com/office/officeart/2005/8/layout/default#1"/>
    <dgm:cxn modelId="{D5E23667-0F05-4503-8BC7-52076AB1D1BF}" type="presParOf" srcId="{4133561B-9A8A-43AD-A4EE-C32EB6DF153A}" destId="{0074E0D3-5692-439A-B6A6-76F6446810AD}" srcOrd="1" destOrd="0" presId="urn:microsoft.com/office/officeart/2005/8/layout/default#1"/>
    <dgm:cxn modelId="{B5223E0D-9354-4DEF-B7CD-FB94F5B0FFC8}" type="presParOf" srcId="{4133561B-9A8A-43AD-A4EE-C32EB6DF153A}" destId="{E50E6381-D4E2-49C3-BF51-CCDFB8932AD4}" srcOrd="2" destOrd="0" presId="urn:microsoft.com/office/officeart/2005/8/layout/default#1"/>
    <dgm:cxn modelId="{89ACCF54-4FF8-487A-AEC7-972EF2FB3795}" type="presParOf" srcId="{4133561B-9A8A-43AD-A4EE-C32EB6DF153A}" destId="{D5477B3F-B200-47C2-9108-7171BEDDE33D}" srcOrd="3" destOrd="0" presId="urn:microsoft.com/office/officeart/2005/8/layout/default#1"/>
    <dgm:cxn modelId="{A12CE142-464B-4D67-AE0E-99D13B7D2417}" type="presParOf" srcId="{4133561B-9A8A-43AD-A4EE-C32EB6DF153A}" destId="{80384308-1D60-4F68-B245-B38807688491}" srcOrd="4" destOrd="0" presId="urn:microsoft.com/office/officeart/2005/8/layout/default#1"/>
    <dgm:cxn modelId="{08BFBEF7-C564-4181-BD97-91F8E2727F43}" type="presParOf" srcId="{4133561B-9A8A-43AD-A4EE-C32EB6DF153A}" destId="{2B3D500E-F41A-4D4B-9814-AFD6D0B96D83}" srcOrd="5" destOrd="0" presId="urn:microsoft.com/office/officeart/2005/8/layout/default#1"/>
    <dgm:cxn modelId="{A9299B5F-927E-4F7C-8CDA-7BA08C49013F}" type="presParOf" srcId="{4133561B-9A8A-43AD-A4EE-C32EB6DF153A}" destId="{3E77FC1D-704E-49F4-979B-8F4EFF161E27}" srcOrd="6" destOrd="0" presId="urn:microsoft.com/office/officeart/2005/8/layout/default#1"/>
    <dgm:cxn modelId="{A2313807-DA78-4E1D-A641-DF9FB2FFB44F}" type="presParOf" srcId="{4133561B-9A8A-43AD-A4EE-C32EB6DF153A}" destId="{CEBF6074-5FF8-4126-BDB0-EBF58609E6D6}" srcOrd="7" destOrd="0" presId="urn:microsoft.com/office/officeart/2005/8/layout/default#1"/>
    <dgm:cxn modelId="{6D76C989-9CCD-4CBF-98ED-0F3E6F4553E6}" type="presParOf" srcId="{4133561B-9A8A-43AD-A4EE-C32EB6DF153A}" destId="{396BE4FC-12B4-41FE-9322-FE53F1562581}" srcOrd="8" destOrd="0" presId="urn:microsoft.com/office/officeart/2005/8/layout/default#1"/>
    <dgm:cxn modelId="{6EB22529-3A8E-48D0-B21A-B69B0728B912}" type="presParOf" srcId="{4133561B-9A8A-43AD-A4EE-C32EB6DF153A}" destId="{FD278EA1-5D39-4E46-9FE7-2D3CE50B52A0}" srcOrd="9" destOrd="0" presId="urn:microsoft.com/office/officeart/2005/8/layout/default#1"/>
    <dgm:cxn modelId="{BD414056-102F-4A75-BBDB-14259BC12B32}" type="presParOf" srcId="{4133561B-9A8A-43AD-A4EE-C32EB6DF153A}" destId="{27918E95-B1F7-44C7-A04F-E596D0552F41}" srcOrd="10" destOrd="0" presId="urn:microsoft.com/office/officeart/2005/8/layout/default#1"/>
    <dgm:cxn modelId="{84433543-F731-43EB-8E66-FF637365141D}" type="presParOf" srcId="{4133561B-9A8A-43AD-A4EE-C32EB6DF153A}" destId="{91F6B465-1F41-4020-A312-C600DDF7AAD1}" srcOrd="11" destOrd="0" presId="urn:microsoft.com/office/officeart/2005/8/layout/default#1"/>
    <dgm:cxn modelId="{9EA8CF3B-12EA-410D-9685-027F45E11AE1}" type="presParOf" srcId="{4133561B-9A8A-43AD-A4EE-C32EB6DF153A}" destId="{1305095F-218E-44E3-8FFA-4DBF60271236}" srcOrd="12" destOrd="0" presId="urn:microsoft.com/office/officeart/2005/8/layout/default#1"/>
    <dgm:cxn modelId="{B2580F63-432F-480E-8056-BE726FB7818C}" type="presParOf" srcId="{4133561B-9A8A-43AD-A4EE-C32EB6DF153A}" destId="{D2F1345C-9D25-4A0E-B398-D78B97A050BA}" srcOrd="13" destOrd="0" presId="urn:microsoft.com/office/officeart/2005/8/layout/default#1"/>
    <dgm:cxn modelId="{2A378FD1-FBDF-43A8-8DD3-0E542E503D60}" type="presParOf" srcId="{4133561B-9A8A-43AD-A4EE-C32EB6DF153A}" destId="{3E47328E-76F7-4F2F-9AC7-76C3A1D40ACC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62473B-C850-4A9F-84EA-61A807157C94}" type="doc">
      <dgm:prSet loTypeId="urn:microsoft.com/office/officeart/2005/8/layout/radial2" loCatId="relationship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249E176-9A18-48DD-8CFA-0CFFE000C90E}">
      <dgm:prSet phldrT="[Текст]" custT="1"/>
      <dgm:spPr/>
      <dgm:t>
        <a:bodyPr/>
        <a:lstStyle/>
        <a:p>
          <a:r>
            <a:rPr lang="uk-UA" sz="2000" b="0" dirty="0" smtClean="0"/>
            <a:t>Допомогти дитині </a:t>
          </a:r>
          <a:r>
            <a:rPr lang="ru-RU" sz="2000" b="0" dirty="0" err="1" smtClean="0"/>
            <a:t>виробити</a:t>
          </a:r>
          <a:r>
            <a:rPr lang="ru-RU" sz="2000" b="0" dirty="0" smtClean="0"/>
            <a:t> </a:t>
          </a:r>
          <a:r>
            <a:rPr lang="ru-RU" sz="2000" b="0" dirty="0" err="1" smtClean="0"/>
            <a:t>адекватні</a:t>
          </a:r>
          <a:r>
            <a:rPr lang="ru-RU" sz="2000" b="0" dirty="0" smtClean="0"/>
            <a:t> </a:t>
          </a:r>
          <a:r>
            <a:rPr lang="ru-RU" sz="2000" b="0" dirty="0" err="1" smtClean="0"/>
            <a:t>орієнтири</a:t>
          </a:r>
          <a:endParaRPr lang="ru-RU" sz="2000" b="0" dirty="0" smtClean="0"/>
        </a:p>
        <a:p>
          <a:r>
            <a:rPr lang="ru-RU" sz="2000" b="0" dirty="0" err="1" smtClean="0"/>
            <a:t>щодо</a:t>
          </a:r>
          <a:r>
            <a:rPr lang="ru-RU" sz="2000" b="0" dirty="0" smtClean="0"/>
            <a:t> </a:t>
          </a:r>
          <a:r>
            <a:rPr lang="ru-RU" sz="2000" b="0" dirty="0" err="1" smtClean="0"/>
            <a:t>медіа</a:t>
          </a:r>
          <a:r>
            <a:rPr lang="ru-RU" sz="2000" b="0" dirty="0" smtClean="0"/>
            <a:t> як </a:t>
          </a:r>
          <a:r>
            <a:rPr lang="ru-RU" sz="2000" b="0" dirty="0" err="1" smtClean="0"/>
            <a:t>частини</a:t>
          </a:r>
          <a:r>
            <a:rPr lang="ru-RU" sz="2000" b="0" dirty="0" smtClean="0"/>
            <a:t> </a:t>
          </a:r>
          <a:r>
            <a:rPr lang="ru-RU" sz="2000" b="0" dirty="0" err="1" smtClean="0"/>
            <a:t>життєвого</a:t>
          </a:r>
          <a:r>
            <a:rPr lang="ru-RU" sz="2000" b="0" dirty="0" smtClean="0"/>
            <a:t> </a:t>
          </a:r>
          <a:r>
            <a:rPr lang="ru-RU" sz="2000" b="0" dirty="0" err="1" smtClean="0"/>
            <a:t>світу</a:t>
          </a:r>
          <a:endParaRPr lang="ru-RU" sz="2000" b="0" dirty="0"/>
        </a:p>
      </dgm:t>
    </dgm:pt>
    <dgm:pt modelId="{AC40B157-5C12-4017-8985-184F6C9CC0CB}" type="parTrans" cxnId="{486D6695-4E60-4365-BC0A-38206067C36C}">
      <dgm:prSet/>
      <dgm:spPr/>
      <dgm:t>
        <a:bodyPr/>
        <a:lstStyle/>
        <a:p>
          <a:endParaRPr lang="ru-RU"/>
        </a:p>
      </dgm:t>
    </dgm:pt>
    <dgm:pt modelId="{8C67E740-AC34-4A07-866B-7B1685B8255E}" type="sibTrans" cxnId="{486D6695-4E60-4365-BC0A-38206067C36C}">
      <dgm:prSet/>
      <dgm:spPr/>
      <dgm:t>
        <a:bodyPr/>
        <a:lstStyle/>
        <a:p>
          <a:endParaRPr lang="ru-RU"/>
        </a:p>
      </dgm:t>
    </dgm:pt>
    <dgm:pt modelId="{C129A727-A3B2-4A8D-8063-98B63B8769D7}">
      <dgm:prSet phldrT="[Текст]" custT="1"/>
      <dgm:spPr/>
      <dgm:t>
        <a:bodyPr/>
        <a:lstStyle/>
        <a:p>
          <a:r>
            <a:rPr lang="uk-UA" sz="2400" b="0" smtClean="0"/>
            <a:t> Зменшити ризики негативних впливів  Збільшити ресурсні можливості дитини</a:t>
          </a:r>
          <a:endParaRPr lang="ru-RU" sz="6600" b="0" dirty="0"/>
        </a:p>
      </dgm:t>
    </dgm:pt>
    <dgm:pt modelId="{227E47E1-3392-4DF6-9656-EC6E82CD787B}" type="parTrans" cxnId="{686D76CD-47BE-4A7F-BB4A-B4523B017CD7}">
      <dgm:prSet/>
      <dgm:spPr/>
      <dgm:t>
        <a:bodyPr/>
        <a:lstStyle/>
        <a:p>
          <a:endParaRPr lang="ru-RU"/>
        </a:p>
      </dgm:t>
    </dgm:pt>
    <dgm:pt modelId="{13082DCB-104E-4390-A7A8-FD1027887C10}" type="sibTrans" cxnId="{686D76CD-47BE-4A7F-BB4A-B4523B017CD7}">
      <dgm:prSet/>
      <dgm:spPr/>
      <dgm:t>
        <a:bodyPr/>
        <a:lstStyle/>
        <a:p>
          <a:endParaRPr lang="ru-RU"/>
        </a:p>
      </dgm:t>
    </dgm:pt>
    <dgm:pt modelId="{32C844A6-286B-4CA1-ADA4-A43722F1C620}">
      <dgm:prSet phldrT="[Текст]" custT="1"/>
      <dgm:spPr/>
      <dgm:t>
        <a:bodyPr/>
        <a:lstStyle/>
        <a:p>
          <a:r>
            <a:rPr lang="uk-UA" sz="2000" b="0" dirty="0" smtClean="0"/>
            <a:t>  </a:t>
          </a:r>
          <a:r>
            <a:rPr lang="uk-UA" sz="2400" b="0" dirty="0" smtClean="0"/>
            <a:t>Розібратися в </a:t>
          </a:r>
          <a:r>
            <a:rPr lang="uk-UA" sz="2400" b="0" dirty="0" err="1" smtClean="0"/>
            <a:t>особливостя</a:t>
          </a:r>
          <a:r>
            <a:rPr lang="uk-UA" sz="2400" b="0" dirty="0" smtClean="0"/>
            <a:t> </a:t>
          </a:r>
          <a:r>
            <a:rPr lang="uk-UA" sz="2400" b="0" dirty="0" err="1" smtClean="0"/>
            <a:t>медіареальності</a:t>
          </a:r>
          <a:r>
            <a:rPr lang="uk-UA" sz="2400" b="0" dirty="0" smtClean="0"/>
            <a:t> й опанувати її</a:t>
          </a:r>
          <a:endParaRPr lang="ru-RU" sz="2000" b="0" dirty="0"/>
        </a:p>
      </dgm:t>
    </dgm:pt>
    <dgm:pt modelId="{F647CBA1-914D-4121-8B14-8A5309996BE9}" type="parTrans" cxnId="{530428C0-1331-452F-88A2-ABEEED27A98D}">
      <dgm:prSet/>
      <dgm:spPr/>
      <dgm:t>
        <a:bodyPr/>
        <a:lstStyle/>
        <a:p>
          <a:endParaRPr lang="ru-RU"/>
        </a:p>
      </dgm:t>
    </dgm:pt>
    <dgm:pt modelId="{4FDC95F2-1602-40E1-8AF3-027B65A4F7BA}" type="sibTrans" cxnId="{530428C0-1331-452F-88A2-ABEEED27A98D}">
      <dgm:prSet/>
      <dgm:spPr/>
      <dgm:t>
        <a:bodyPr/>
        <a:lstStyle/>
        <a:p>
          <a:endParaRPr lang="ru-RU"/>
        </a:p>
      </dgm:t>
    </dgm:pt>
    <dgm:pt modelId="{578593EC-56C3-4A2B-A327-F985DB654AB6}" type="pres">
      <dgm:prSet presAssocID="{9062473B-C850-4A9F-84EA-61A807157C9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5F6676-001A-4495-B241-78AB99A0E378}" type="pres">
      <dgm:prSet presAssocID="{9062473B-C850-4A9F-84EA-61A807157C94}" presName="cycle" presStyleCnt="0"/>
      <dgm:spPr/>
      <dgm:t>
        <a:bodyPr/>
        <a:lstStyle/>
        <a:p>
          <a:endParaRPr lang="ru-RU"/>
        </a:p>
      </dgm:t>
    </dgm:pt>
    <dgm:pt modelId="{BE8A0347-777C-46FD-9BF0-9A238E2CF719}" type="pres">
      <dgm:prSet presAssocID="{9062473B-C850-4A9F-84EA-61A807157C94}" presName="centerShape" presStyleCnt="0"/>
      <dgm:spPr/>
      <dgm:t>
        <a:bodyPr/>
        <a:lstStyle/>
        <a:p>
          <a:endParaRPr lang="ru-RU"/>
        </a:p>
      </dgm:t>
    </dgm:pt>
    <dgm:pt modelId="{917E961B-0F75-4119-AF8D-A18C7130C662}" type="pres">
      <dgm:prSet presAssocID="{9062473B-C850-4A9F-84EA-61A807157C94}" presName="connSite" presStyleLbl="node1" presStyleIdx="0" presStyleCnt="4"/>
      <dgm:spPr/>
      <dgm:t>
        <a:bodyPr/>
        <a:lstStyle/>
        <a:p>
          <a:endParaRPr lang="ru-RU"/>
        </a:p>
      </dgm:t>
    </dgm:pt>
    <dgm:pt modelId="{A99F3899-1777-4420-AD55-1E059F69BB01}" type="pres">
      <dgm:prSet presAssocID="{9062473B-C850-4A9F-84EA-61A807157C94}" presName="visible" presStyleLbl="node1" presStyleIdx="0" presStyleCnt="4" custScaleX="294270" custScaleY="221521" custLinFactNeighborX="-125" custLinFactNeighborY="-114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0D5B376-FFF9-478E-86F1-6B564C21A208}" type="pres">
      <dgm:prSet presAssocID="{AC40B157-5C12-4017-8985-184F6C9CC0CB}" presName="Name25" presStyleLbl="parChTrans1D1" presStyleIdx="0" presStyleCnt="3"/>
      <dgm:spPr/>
      <dgm:t>
        <a:bodyPr/>
        <a:lstStyle/>
        <a:p>
          <a:endParaRPr lang="ru-RU"/>
        </a:p>
      </dgm:t>
    </dgm:pt>
    <dgm:pt modelId="{3A6DF6E1-3CA5-47C1-B1AB-38F0772A74D2}" type="pres">
      <dgm:prSet presAssocID="{E249E176-9A18-48DD-8CFA-0CFFE000C90E}" presName="node" presStyleCnt="0"/>
      <dgm:spPr/>
      <dgm:t>
        <a:bodyPr/>
        <a:lstStyle/>
        <a:p>
          <a:endParaRPr lang="ru-RU"/>
        </a:p>
      </dgm:t>
    </dgm:pt>
    <dgm:pt modelId="{1548C3F4-1832-43F8-A9D4-30F903E1B998}" type="pres">
      <dgm:prSet presAssocID="{E249E176-9A18-48DD-8CFA-0CFFE000C90E}" presName="parentNode" presStyleLbl="node1" presStyleIdx="1" presStyleCnt="4" custScaleX="561867" custScaleY="277662" custLinFactX="100000" custLinFactNeighborX="142898" custLinFactNeighborY="304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F0BB-DE24-499A-A6CB-B53632A5A3EF}" type="pres">
      <dgm:prSet presAssocID="{E249E176-9A18-48DD-8CFA-0CFFE000C90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62D57-E602-4DBB-B259-DC1B4BF1A251}" type="pres">
      <dgm:prSet presAssocID="{F647CBA1-914D-4121-8B14-8A5309996BE9}" presName="Name25" presStyleLbl="parChTrans1D1" presStyleIdx="1" presStyleCnt="3"/>
      <dgm:spPr/>
      <dgm:t>
        <a:bodyPr/>
        <a:lstStyle/>
        <a:p>
          <a:endParaRPr lang="ru-RU"/>
        </a:p>
      </dgm:t>
    </dgm:pt>
    <dgm:pt modelId="{50E1B673-4277-4792-98A4-1D60049366C5}" type="pres">
      <dgm:prSet presAssocID="{32C844A6-286B-4CA1-ADA4-A43722F1C620}" presName="node" presStyleCnt="0"/>
      <dgm:spPr/>
      <dgm:t>
        <a:bodyPr/>
        <a:lstStyle/>
        <a:p>
          <a:endParaRPr lang="ru-RU"/>
        </a:p>
      </dgm:t>
    </dgm:pt>
    <dgm:pt modelId="{0EB0CCFF-5AC7-439D-9180-3FCA76E5952F}" type="pres">
      <dgm:prSet presAssocID="{32C844A6-286B-4CA1-ADA4-A43722F1C620}" presName="parentNode" presStyleLbl="node1" presStyleIdx="2" presStyleCnt="4" custScaleX="595408" custScaleY="249456" custLinFactX="31778" custLinFactNeighborX="100000" custLinFactNeighborY="-180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9D986-06C5-4B10-9D47-6A9054658869}" type="pres">
      <dgm:prSet presAssocID="{32C844A6-286B-4CA1-ADA4-A43722F1C62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A84D9-6B54-4CE7-ABA1-1BDD622802BC}" type="pres">
      <dgm:prSet presAssocID="{227E47E1-3392-4DF6-9656-EC6E82CD787B}" presName="Name25" presStyleLbl="parChTrans1D1" presStyleIdx="2" presStyleCnt="3"/>
      <dgm:spPr/>
      <dgm:t>
        <a:bodyPr/>
        <a:lstStyle/>
        <a:p>
          <a:endParaRPr lang="ru-RU"/>
        </a:p>
      </dgm:t>
    </dgm:pt>
    <dgm:pt modelId="{E2DFC8A2-A9F0-4593-ADA0-2F65E89F054B}" type="pres">
      <dgm:prSet presAssocID="{C129A727-A3B2-4A8D-8063-98B63B8769D7}" presName="node" presStyleCnt="0"/>
      <dgm:spPr/>
      <dgm:t>
        <a:bodyPr/>
        <a:lstStyle/>
        <a:p>
          <a:endParaRPr lang="ru-RU"/>
        </a:p>
      </dgm:t>
    </dgm:pt>
    <dgm:pt modelId="{A97E5B99-8281-46D3-B6DC-CCFEB90671AF}" type="pres">
      <dgm:prSet presAssocID="{C129A727-A3B2-4A8D-8063-98B63B8769D7}" presName="parentNode" presStyleLbl="node1" presStyleIdx="3" presStyleCnt="4" custScaleX="678379" custScaleY="280997" custLinFactX="83835" custLinFactNeighborX="100000" custLinFactNeighborY="-545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1D010-9B9C-4941-9AEE-DFB65329CC85}" type="pres">
      <dgm:prSet presAssocID="{C129A727-A3B2-4A8D-8063-98B63B8769D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447CE9-1974-42A2-9D12-E6D69513D240}" type="presOf" srcId="{9062473B-C850-4A9F-84EA-61A807157C94}" destId="{578593EC-56C3-4A2B-A327-F985DB654AB6}" srcOrd="0" destOrd="0" presId="urn:microsoft.com/office/officeart/2005/8/layout/radial2"/>
    <dgm:cxn modelId="{15267F1B-45E1-4C5A-890E-F2849B54B463}" type="presOf" srcId="{F647CBA1-914D-4121-8B14-8A5309996BE9}" destId="{FD262D57-E602-4DBB-B259-DC1B4BF1A251}" srcOrd="0" destOrd="0" presId="urn:microsoft.com/office/officeart/2005/8/layout/radial2"/>
    <dgm:cxn modelId="{C90A0659-3C82-44E2-8E5E-DBAA14AB5584}" type="presOf" srcId="{32C844A6-286B-4CA1-ADA4-A43722F1C620}" destId="{0EB0CCFF-5AC7-439D-9180-3FCA76E5952F}" srcOrd="0" destOrd="0" presId="urn:microsoft.com/office/officeart/2005/8/layout/radial2"/>
    <dgm:cxn modelId="{8F647E5E-30C3-41B3-9EAE-0C498F7A41B1}" type="presOf" srcId="{E249E176-9A18-48DD-8CFA-0CFFE000C90E}" destId="{1548C3F4-1832-43F8-A9D4-30F903E1B998}" srcOrd="0" destOrd="0" presId="urn:microsoft.com/office/officeart/2005/8/layout/radial2"/>
    <dgm:cxn modelId="{530428C0-1331-452F-88A2-ABEEED27A98D}" srcId="{9062473B-C850-4A9F-84EA-61A807157C94}" destId="{32C844A6-286B-4CA1-ADA4-A43722F1C620}" srcOrd="1" destOrd="0" parTransId="{F647CBA1-914D-4121-8B14-8A5309996BE9}" sibTransId="{4FDC95F2-1602-40E1-8AF3-027B65A4F7BA}"/>
    <dgm:cxn modelId="{F347C7DF-269A-4A14-95E3-89F2ACAFD7E4}" type="presOf" srcId="{AC40B157-5C12-4017-8985-184F6C9CC0CB}" destId="{50D5B376-FFF9-478E-86F1-6B564C21A208}" srcOrd="0" destOrd="0" presId="urn:microsoft.com/office/officeart/2005/8/layout/radial2"/>
    <dgm:cxn modelId="{056ADFAE-3A2A-4523-9DF8-E91D52EC676A}" type="presOf" srcId="{227E47E1-3392-4DF6-9656-EC6E82CD787B}" destId="{D4EA84D9-6B54-4CE7-ABA1-1BDD622802BC}" srcOrd="0" destOrd="0" presId="urn:microsoft.com/office/officeart/2005/8/layout/radial2"/>
    <dgm:cxn modelId="{486D6695-4E60-4365-BC0A-38206067C36C}" srcId="{9062473B-C850-4A9F-84EA-61A807157C94}" destId="{E249E176-9A18-48DD-8CFA-0CFFE000C90E}" srcOrd="0" destOrd="0" parTransId="{AC40B157-5C12-4017-8985-184F6C9CC0CB}" sibTransId="{8C67E740-AC34-4A07-866B-7B1685B8255E}"/>
    <dgm:cxn modelId="{E3872FCC-66F7-4547-A217-ECAB1C2F34AA}" type="presOf" srcId="{C129A727-A3B2-4A8D-8063-98B63B8769D7}" destId="{A97E5B99-8281-46D3-B6DC-CCFEB90671AF}" srcOrd="0" destOrd="0" presId="urn:microsoft.com/office/officeart/2005/8/layout/radial2"/>
    <dgm:cxn modelId="{686D76CD-47BE-4A7F-BB4A-B4523B017CD7}" srcId="{9062473B-C850-4A9F-84EA-61A807157C94}" destId="{C129A727-A3B2-4A8D-8063-98B63B8769D7}" srcOrd="2" destOrd="0" parTransId="{227E47E1-3392-4DF6-9656-EC6E82CD787B}" sibTransId="{13082DCB-104E-4390-A7A8-FD1027887C10}"/>
    <dgm:cxn modelId="{6BEDDC44-E6B0-4466-8484-77E8F56FDCDE}" type="presParOf" srcId="{578593EC-56C3-4A2B-A327-F985DB654AB6}" destId="{F75F6676-001A-4495-B241-78AB99A0E378}" srcOrd="0" destOrd="0" presId="urn:microsoft.com/office/officeart/2005/8/layout/radial2"/>
    <dgm:cxn modelId="{53598061-D11F-4D69-BD2A-DFEC87276022}" type="presParOf" srcId="{F75F6676-001A-4495-B241-78AB99A0E378}" destId="{BE8A0347-777C-46FD-9BF0-9A238E2CF719}" srcOrd="0" destOrd="0" presId="urn:microsoft.com/office/officeart/2005/8/layout/radial2"/>
    <dgm:cxn modelId="{4A22A901-6167-419A-86AF-995F86C5E44A}" type="presParOf" srcId="{BE8A0347-777C-46FD-9BF0-9A238E2CF719}" destId="{917E961B-0F75-4119-AF8D-A18C7130C662}" srcOrd="0" destOrd="0" presId="urn:microsoft.com/office/officeart/2005/8/layout/radial2"/>
    <dgm:cxn modelId="{69DB1287-2114-4F6E-BBE7-081409905177}" type="presParOf" srcId="{BE8A0347-777C-46FD-9BF0-9A238E2CF719}" destId="{A99F3899-1777-4420-AD55-1E059F69BB01}" srcOrd="1" destOrd="0" presId="urn:microsoft.com/office/officeart/2005/8/layout/radial2"/>
    <dgm:cxn modelId="{C48C35F1-57D8-406C-BAFA-F430A825F7E0}" type="presParOf" srcId="{F75F6676-001A-4495-B241-78AB99A0E378}" destId="{50D5B376-FFF9-478E-86F1-6B564C21A208}" srcOrd="1" destOrd="0" presId="urn:microsoft.com/office/officeart/2005/8/layout/radial2"/>
    <dgm:cxn modelId="{E86061C0-1BF1-4205-BDA3-860E92D9F97F}" type="presParOf" srcId="{F75F6676-001A-4495-B241-78AB99A0E378}" destId="{3A6DF6E1-3CA5-47C1-B1AB-38F0772A74D2}" srcOrd="2" destOrd="0" presId="urn:microsoft.com/office/officeart/2005/8/layout/radial2"/>
    <dgm:cxn modelId="{186928DF-EE25-4D79-9C63-FCA358021436}" type="presParOf" srcId="{3A6DF6E1-3CA5-47C1-B1AB-38F0772A74D2}" destId="{1548C3F4-1832-43F8-A9D4-30F903E1B998}" srcOrd="0" destOrd="0" presId="urn:microsoft.com/office/officeart/2005/8/layout/radial2"/>
    <dgm:cxn modelId="{C9A8BD2C-A32D-4432-A87E-D92911664944}" type="presParOf" srcId="{3A6DF6E1-3CA5-47C1-B1AB-38F0772A74D2}" destId="{E459F0BB-DE24-499A-A6CB-B53632A5A3EF}" srcOrd="1" destOrd="0" presId="urn:microsoft.com/office/officeart/2005/8/layout/radial2"/>
    <dgm:cxn modelId="{63BB5B20-0363-4B43-8F9C-B259AC18242B}" type="presParOf" srcId="{F75F6676-001A-4495-B241-78AB99A0E378}" destId="{FD262D57-E602-4DBB-B259-DC1B4BF1A251}" srcOrd="3" destOrd="0" presId="urn:microsoft.com/office/officeart/2005/8/layout/radial2"/>
    <dgm:cxn modelId="{B400DB2D-C14F-48E0-8D1A-9FA63776DB53}" type="presParOf" srcId="{F75F6676-001A-4495-B241-78AB99A0E378}" destId="{50E1B673-4277-4792-98A4-1D60049366C5}" srcOrd="4" destOrd="0" presId="urn:microsoft.com/office/officeart/2005/8/layout/radial2"/>
    <dgm:cxn modelId="{4B9BE808-8F99-4F83-9F5E-EAFAD838B8CE}" type="presParOf" srcId="{50E1B673-4277-4792-98A4-1D60049366C5}" destId="{0EB0CCFF-5AC7-439D-9180-3FCA76E5952F}" srcOrd="0" destOrd="0" presId="urn:microsoft.com/office/officeart/2005/8/layout/radial2"/>
    <dgm:cxn modelId="{814B42D2-8E9C-4762-B997-86B4A8510DF2}" type="presParOf" srcId="{50E1B673-4277-4792-98A4-1D60049366C5}" destId="{D8F9D986-06C5-4B10-9D47-6A9054658869}" srcOrd="1" destOrd="0" presId="urn:microsoft.com/office/officeart/2005/8/layout/radial2"/>
    <dgm:cxn modelId="{29CBE40E-27F7-4749-B1C4-8CED64D71C60}" type="presParOf" srcId="{F75F6676-001A-4495-B241-78AB99A0E378}" destId="{D4EA84D9-6B54-4CE7-ABA1-1BDD622802BC}" srcOrd="5" destOrd="0" presId="urn:microsoft.com/office/officeart/2005/8/layout/radial2"/>
    <dgm:cxn modelId="{A7324B7F-A80A-4F77-A3AE-FF04D5D743B4}" type="presParOf" srcId="{F75F6676-001A-4495-B241-78AB99A0E378}" destId="{E2DFC8A2-A9F0-4593-ADA0-2F65E89F054B}" srcOrd="6" destOrd="0" presId="urn:microsoft.com/office/officeart/2005/8/layout/radial2"/>
    <dgm:cxn modelId="{3CB4772F-7E98-4696-8996-4DC6E11E3AF3}" type="presParOf" srcId="{E2DFC8A2-A9F0-4593-ADA0-2F65E89F054B}" destId="{A97E5B99-8281-46D3-B6DC-CCFEB90671AF}" srcOrd="0" destOrd="0" presId="urn:microsoft.com/office/officeart/2005/8/layout/radial2"/>
    <dgm:cxn modelId="{44B23186-02FA-429E-97B0-427E4C404E3F}" type="presParOf" srcId="{E2DFC8A2-A9F0-4593-ADA0-2F65E89F054B}" destId="{D931D010-9B9C-4941-9AEE-DFB65329CC8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A4865-B65D-4CB0-A9BD-1456D41A5563}">
      <dsp:nvSpPr>
        <dsp:cNvPr id="0" name=""/>
        <dsp:cNvSpPr/>
      </dsp:nvSpPr>
      <dsp:spPr>
        <a:xfrm rot="16200000">
          <a:off x="-804508" y="805420"/>
          <a:ext cx="3980929" cy="23700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375" bIns="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2000" kern="1200" dirty="0" smtClean="0"/>
            <a:t>Отримувати інформацію про світ дорослих</a:t>
          </a:r>
          <a:endParaRPr lang="ru-RU" sz="2000" kern="1200" dirty="0"/>
        </a:p>
      </dsp:txBody>
      <dsp:txXfrm rot="5400000">
        <a:off x="913" y="796185"/>
        <a:ext cx="2370087" cy="2388557"/>
      </dsp:txXfrm>
    </dsp:sp>
    <dsp:sp modelId="{8DA5A8F8-B070-4885-8726-A55012181B36}">
      <dsp:nvSpPr>
        <dsp:cNvPr id="0" name=""/>
        <dsp:cNvSpPr/>
      </dsp:nvSpPr>
      <dsp:spPr>
        <a:xfrm rot="16200000">
          <a:off x="1743335" y="805420"/>
          <a:ext cx="3980929" cy="23700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375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Брати за зразок </a:t>
          </a:r>
          <a:r>
            <a:rPr lang="uk-UA" sz="2000" kern="1200" dirty="0" smtClean="0"/>
            <a:t>міжособистісного </a:t>
          </a:r>
          <a:r>
            <a:rPr lang="uk-UA" sz="2000" kern="1200" dirty="0" smtClean="0"/>
            <a:t>спілкування</a:t>
          </a:r>
          <a:endParaRPr lang="ru-RU" sz="2000" kern="1200" dirty="0"/>
        </a:p>
      </dsp:txBody>
      <dsp:txXfrm rot="5400000">
        <a:off x="2548756" y="796185"/>
        <a:ext cx="2370087" cy="2388557"/>
      </dsp:txXfrm>
    </dsp:sp>
    <dsp:sp modelId="{B3015166-1333-4429-B189-CF292CB65D6D}">
      <dsp:nvSpPr>
        <dsp:cNvPr id="0" name=""/>
        <dsp:cNvSpPr/>
      </dsp:nvSpPr>
      <dsp:spPr>
        <a:xfrm rot="16200000">
          <a:off x="4291179" y="805420"/>
          <a:ext cx="3980929" cy="23700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0" tIns="0" rIns="127375" bIns="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uk-UA" sz="2000" kern="1200" dirty="0" smtClean="0"/>
            <a:t>Застосовувати сценарії та норми соціальної поведінки</a:t>
          </a:r>
          <a:endParaRPr lang="ru-RU" sz="2000" kern="1200" dirty="0"/>
        </a:p>
      </dsp:txBody>
      <dsp:txXfrm rot="5400000">
        <a:off x="5096600" y="796185"/>
        <a:ext cx="2370087" cy="23885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E54D5-33B4-40AE-BD33-CF7A05339FFD}">
      <dsp:nvSpPr>
        <dsp:cNvPr id="0" name=""/>
        <dsp:cNvSpPr/>
      </dsp:nvSpPr>
      <dsp:spPr>
        <a:xfrm>
          <a:off x="0" y="64301"/>
          <a:ext cx="8229600" cy="1280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Некомпетентне використання медіа </a:t>
          </a:r>
          <a:endParaRPr lang="ru-RU" sz="2800" kern="1200" dirty="0"/>
        </a:p>
      </dsp:txBody>
      <dsp:txXfrm>
        <a:off x="37498" y="101799"/>
        <a:ext cx="8154604" cy="1205266"/>
      </dsp:txXfrm>
    </dsp:sp>
    <dsp:sp modelId="{A036499F-CE4E-44F8-85B4-A7D4AF3773B2}">
      <dsp:nvSpPr>
        <dsp:cNvPr id="0" name=""/>
        <dsp:cNvSpPr/>
      </dsp:nvSpPr>
      <dsp:spPr>
        <a:xfrm rot="5400000">
          <a:off x="3874750" y="1376570"/>
          <a:ext cx="480098" cy="576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shade val="90000"/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shade val="90000"/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-5400000">
        <a:off x="3941965" y="1424580"/>
        <a:ext cx="345670" cy="336069"/>
      </dsp:txXfrm>
    </dsp:sp>
    <dsp:sp modelId="{C755F2A7-12CB-41FC-B3CB-4C3EF4135CC5}">
      <dsp:nvSpPr>
        <dsp:cNvPr id="0" name=""/>
        <dsp:cNvSpPr/>
      </dsp:nvSpPr>
      <dsp:spPr>
        <a:xfrm>
          <a:off x="0" y="1984694"/>
          <a:ext cx="8229600" cy="1280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35000"/>
                <a:satMod val="26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20000"/>
                <a:tint val="38000"/>
                <a:satMod val="260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-20000"/>
                <a:tint val="55000"/>
                <a:satMod val="2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призводить до руйнації традиційних способів </a:t>
          </a:r>
          <a:r>
            <a:rPr lang="ru-RU" sz="2800" kern="1200" dirty="0" err="1" smtClean="0"/>
            <a:t>уведення</a:t>
          </a:r>
          <a:r>
            <a:rPr lang="ru-RU" sz="2800" kern="1200" dirty="0" smtClean="0"/>
            <a:t>/</a:t>
          </a:r>
          <a:r>
            <a:rPr lang="ru-RU" sz="2800" kern="1200" dirty="0" err="1" smtClean="0"/>
            <a:t>входження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дитини</a:t>
          </a:r>
          <a:r>
            <a:rPr lang="ru-RU" sz="2800" kern="1200" dirty="0" smtClean="0"/>
            <a:t> в </a:t>
          </a:r>
          <a:r>
            <a:rPr lang="ru-RU" sz="2800" kern="1200" dirty="0" err="1" smtClean="0"/>
            <a:t>світ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дорослих</a:t>
          </a:r>
          <a:r>
            <a:rPr lang="ru-RU" sz="2800" kern="1200" dirty="0" smtClean="0"/>
            <a:t> </a:t>
          </a:r>
          <a:endParaRPr lang="ru-RU" sz="2800" kern="1200" dirty="0"/>
        </a:p>
      </dsp:txBody>
      <dsp:txXfrm>
        <a:off x="37498" y="2022192"/>
        <a:ext cx="8154604" cy="1205266"/>
      </dsp:txXfrm>
    </dsp:sp>
    <dsp:sp modelId="{BE038B50-9E60-49F4-A2F7-76A363F4FD10}">
      <dsp:nvSpPr>
        <dsp:cNvPr id="0" name=""/>
        <dsp:cNvSpPr/>
      </dsp:nvSpPr>
      <dsp:spPr>
        <a:xfrm rot="5400000">
          <a:off x="3897925" y="3266064"/>
          <a:ext cx="433749" cy="5761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-548712"/>
                <a:satOff val="10072"/>
                <a:lumOff val="29543"/>
                <a:alphaOff val="0"/>
                <a:tint val="35000"/>
                <a:satMod val="260000"/>
              </a:schemeClr>
            </a:gs>
            <a:gs pos="30000">
              <a:schemeClr val="accent1">
                <a:shade val="90000"/>
                <a:hueOff val="-548712"/>
                <a:satOff val="10072"/>
                <a:lumOff val="29543"/>
                <a:alphaOff val="0"/>
                <a:tint val="38000"/>
                <a:satMod val="260000"/>
              </a:schemeClr>
            </a:gs>
            <a:gs pos="75000">
              <a:schemeClr val="accent1">
                <a:shade val="90000"/>
                <a:hueOff val="-548712"/>
                <a:satOff val="10072"/>
                <a:lumOff val="29543"/>
                <a:alphaOff val="0"/>
                <a:tint val="55000"/>
                <a:satMod val="255000"/>
              </a:schemeClr>
            </a:gs>
            <a:gs pos="100000">
              <a:schemeClr val="accent1">
                <a:shade val="90000"/>
                <a:hueOff val="-548712"/>
                <a:satOff val="10072"/>
                <a:lumOff val="29543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3941965" y="3337249"/>
        <a:ext cx="345670" cy="303624"/>
      </dsp:txXfrm>
    </dsp:sp>
    <dsp:sp modelId="{DBDEE6F2-473F-410D-A5C3-A364437CD8D5}">
      <dsp:nvSpPr>
        <dsp:cNvPr id="0" name=""/>
        <dsp:cNvSpPr/>
      </dsp:nvSpPr>
      <dsp:spPr>
        <a:xfrm>
          <a:off x="0" y="3843289"/>
          <a:ext cx="8229600" cy="12802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35000"/>
                <a:satMod val="260000"/>
              </a:schemeClr>
            </a:gs>
            <a:gs pos="30000">
              <a:schemeClr val="accent1">
                <a:alpha val="90000"/>
                <a:hueOff val="0"/>
                <a:satOff val="0"/>
                <a:lumOff val="0"/>
                <a:alphaOff val="-40000"/>
                <a:tint val="38000"/>
                <a:satMod val="260000"/>
              </a:schemeClr>
            </a:gs>
            <a:gs pos="75000">
              <a:schemeClr val="accent1">
                <a:alpha val="90000"/>
                <a:hueOff val="0"/>
                <a:satOff val="0"/>
                <a:lumOff val="0"/>
                <a:alphaOff val="-40000"/>
                <a:tint val="55000"/>
                <a:satMod val="255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пов</a:t>
          </a:r>
          <a:r>
            <a:rPr lang="uk-UA" sz="2800" kern="1200" dirty="0" err="1" smtClean="0"/>
            <a:t>’язане</a:t>
          </a:r>
          <a:r>
            <a:rPr lang="uk-UA" sz="2800" kern="1200" dirty="0" smtClean="0"/>
            <a:t> з </a:t>
          </a:r>
          <a:r>
            <a:rPr lang="ru-RU" sz="2800" kern="1200" dirty="0" err="1" smtClean="0"/>
            <a:t>кризою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сім’ї</a:t>
          </a:r>
          <a:r>
            <a:rPr lang="ru-RU" sz="2800" kern="1200" dirty="0" smtClean="0"/>
            <a:t> як </a:t>
          </a:r>
          <a:r>
            <a:rPr lang="ru-RU" sz="2800" kern="1200" dirty="0" err="1" smtClean="0"/>
            <a:t>суспільного</a:t>
          </a:r>
          <a:r>
            <a:rPr lang="ru-RU" sz="2800" kern="1200" dirty="0" smtClean="0"/>
            <a:t> </a:t>
          </a:r>
          <a:r>
            <a:rPr lang="ru-RU" sz="2800" kern="1200" dirty="0" err="1" smtClean="0"/>
            <a:t>інституту</a:t>
          </a:r>
          <a:r>
            <a:rPr lang="ru-RU" sz="2800" kern="1200" dirty="0" smtClean="0"/>
            <a:t>.</a:t>
          </a:r>
          <a:endParaRPr lang="ru-RU" sz="2800" kern="1200" dirty="0"/>
        </a:p>
      </dsp:txBody>
      <dsp:txXfrm>
        <a:off x="37498" y="3880787"/>
        <a:ext cx="8154604" cy="12052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3D705-80BB-4B84-8698-E6046CBBC24A}">
      <dsp:nvSpPr>
        <dsp:cNvPr id="0" name=""/>
        <dsp:cNvSpPr/>
      </dsp:nvSpPr>
      <dsp:spPr>
        <a:xfrm>
          <a:off x="3000393" y="1785948"/>
          <a:ext cx="2928931" cy="271464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Негативні </a:t>
          </a:r>
          <a:r>
            <a:rPr lang="uk-UA" sz="2000" b="1" kern="1200" dirty="0" smtClean="0"/>
            <a:t>наслідки</a:t>
          </a:r>
          <a:r>
            <a:rPr lang="uk-UA" sz="1800" kern="1200" spc="110" dirty="0" smtClean="0"/>
            <a:t> </a:t>
          </a:r>
          <a:r>
            <a:rPr lang="uk-UA" sz="1800" kern="1200" spc="110" dirty="0" smtClean="0"/>
            <a:t>необмеженого  та безконтрольного   користування  </a:t>
          </a:r>
          <a:r>
            <a:rPr lang="uk-UA" sz="1800" kern="1200" spc="110" dirty="0" err="1" smtClean="0"/>
            <a:t>медіаресурсами</a:t>
          </a:r>
          <a:endParaRPr lang="ru-RU" sz="1800" kern="1200" dirty="0"/>
        </a:p>
      </dsp:txBody>
      <dsp:txXfrm>
        <a:off x="3429325" y="2183499"/>
        <a:ext cx="2071067" cy="1919545"/>
      </dsp:txXfrm>
    </dsp:sp>
    <dsp:sp modelId="{5E267066-0C10-44B8-941D-0EF2FB47646A}">
      <dsp:nvSpPr>
        <dsp:cNvPr id="0" name=""/>
        <dsp:cNvSpPr/>
      </dsp:nvSpPr>
      <dsp:spPr>
        <a:xfrm rot="16200000">
          <a:off x="4182796" y="1491829"/>
          <a:ext cx="564125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564125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50755" y="1489782"/>
        <a:ext cx="28206" cy="28206"/>
      </dsp:txXfrm>
    </dsp:sp>
    <dsp:sp modelId="{2B247D9E-2BBC-4E0C-9C11-FC03CE1B4D86}">
      <dsp:nvSpPr>
        <dsp:cNvPr id="0" name=""/>
        <dsp:cNvSpPr/>
      </dsp:nvSpPr>
      <dsp:spPr>
        <a:xfrm>
          <a:off x="3477902" y="25642"/>
          <a:ext cx="1973912" cy="11961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погіршення зору</a:t>
          </a:r>
          <a:endParaRPr lang="ru-RU" sz="1600" kern="1200" dirty="0"/>
        </a:p>
      </dsp:txBody>
      <dsp:txXfrm>
        <a:off x="3766975" y="200819"/>
        <a:ext cx="1395766" cy="845826"/>
      </dsp:txXfrm>
    </dsp:sp>
    <dsp:sp modelId="{4E7C88B3-8250-4627-9AB9-CB7577EB0DDE}">
      <dsp:nvSpPr>
        <dsp:cNvPr id="0" name=""/>
        <dsp:cNvSpPr/>
      </dsp:nvSpPr>
      <dsp:spPr>
        <a:xfrm rot="18749945">
          <a:off x="5321270" y="1888536"/>
          <a:ext cx="564516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564516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89415" y="1886479"/>
        <a:ext cx="28225" cy="28225"/>
      </dsp:txXfrm>
    </dsp:sp>
    <dsp:sp modelId="{530A1FEC-7015-4E01-9FC2-1530A9BD3170}">
      <dsp:nvSpPr>
        <dsp:cNvPr id="0" name=""/>
        <dsp:cNvSpPr/>
      </dsp:nvSpPr>
      <dsp:spPr>
        <a:xfrm>
          <a:off x="5286381" y="571509"/>
          <a:ext cx="1973912" cy="1196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порушення кровообігу головного мозку</a:t>
          </a:r>
          <a:endParaRPr lang="ru-RU" sz="1600" kern="1200" dirty="0"/>
        </a:p>
      </dsp:txBody>
      <dsp:txXfrm>
        <a:off x="5575454" y="746686"/>
        <a:ext cx="1395766" cy="845826"/>
      </dsp:txXfrm>
    </dsp:sp>
    <dsp:sp modelId="{8DBC39A5-4EE1-4494-9D2E-4DACA2B9F780}">
      <dsp:nvSpPr>
        <dsp:cNvPr id="0" name=""/>
        <dsp:cNvSpPr/>
      </dsp:nvSpPr>
      <dsp:spPr>
        <a:xfrm rot="20669828">
          <a:off x="5859597" y="2681481"/>
          <a:ext cx="453275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453275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74902" y="2682205"/>
        <a:ext cx="22663" cy="22663"/>
      </dsp:txXfrm>
    </dsp:sp>
    <dsp:sp modelId="{F4AF94CA-9AA0-402D-AABC-7218E3A51407}">
      <dsp:nvSpPr>
        <dsp:cNvPr id="0" name=""/>
        <dsp:cNvSpPr/>
      </dsp:nvSpPr>
      <dsp:spPr>
        <a:xfrm>
          <a:off x="6215084" y="1785946"/>
          <a:ext cx="1973912" cy="11961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зниження концентрації уваги</a:t>
          </a:r>
          <a:endParaRPr lang="ru-RU" sz="1600" kern="1200" dirty="0"/>
        </a:p>
      </dsp:txBody>
      <dsp:txXfrm>
        <a:off x="6504157" y="1961123"/>
        <a:ext cx="1395766" cy="845826"/>
      </dsp:txXfrm>
    </dsp:sp>
    <dsp:sp modelId="{A9A5B9FA-25C1-4BFA-B583-4523068F2144}">
      <dsp:nvSpPr>
        <dsp:cNvPr id="0" name=""/>
        <dsp:cNvSpPr/>
      </dsp:nvSpPr>
      <dsp:spPr>
        <a:xfrm rot="552377">
          <a:off x="5904741" y="3398460"/>
          <a:ext cx="417979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417979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103282" y="3400067"/>
        <a:ext cx="20898" cy="20898"/>
      </dsp:txXfrm>
    </dsp:sp>
    <dsp:sp modelId="{D7641A0F-6E2B-4A82-9E1F-364EFB4E0AF3}">
      <dsp:nvSpPr>
        <dsp:cNvPr id="0" name=""/>
        <dsp:cNvSpPr/>
      </dsp:nvSpPr>
      <dsp:spPr>
        <a:xfrm>
          <a:off x="6286517" y="3000394"/>
          <a:ext cx="1973912" cy="11961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поява болю в спині і шиї</a:t>
          </a:r>
          <a:endParaRPr lang="ru-RU" sz="1600" kern="1200" dirty="0"/>
        </a:p>
      </dsp:txBody>
      <dsp:txXfrm>
        <a:off x="6575590" y="3175571"/>
        <a:ext cx="1395766" cy="845826"/>
      </dsp:txXfrm>
    </dsp:sp>
    <dsp:sp modelId="{A7AAE245-77D2-402D-ADC6-7648AAA9CF7A}">
      <dsp:nvSpPr>
        <dsp:cNvPr id="0" name=""/>
        <dsp:cNvSpPr/>
      </dsp:nvSpPr>
      <dsp:spPr>
        <a:xfrm rot="2204150">
          <a:off x="5546700" y="4159545"/>
          <a:ext cx="591938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591938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27871" y="4156803"/>
        <a:ext cx="29596" cy="29596"/>
      </dsp:txXfrm>
    </dsp:sp>
    <dsp:sp modelId="{267D0D60-AAE4-4463-BE8D-3A77CE4BF63C}">
      <dsp:nvSpPr>
        <dsp:cNvPr id="0" name=""/>
        <dsp:cNvSpPr/>
      </dsp:nvSpPr>
      <dsp:spPr>
        <a:xfrm>
          <a:off x="5715013" y="4214851"/>
          <a:ext cx="1973912" cy="11961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виникнення блювоти</a:t>
          </a:r>
        </a:p>
      </dsp:txBody>
      <dsp:txXfrm>
        <a:off x="6004086" y="4390028"/>
        <a:ext cx="1395766" cy="845826"/>
      </dsp:txXfrm>
    </dsp:sp>
    <dsp:sp modelId="{6D71AAD1-94FA-4AF1-BE57-72A0603D73C2}">
      <dsp:nvSpPr>
        <dsp:cNvPr id="0" name=""/>
        <dsp:cNvSpPr/>
      </dsp:nvSpPr>
      <dsp:spPr>
        <a:xfrm rot="5363096">
          <a:off x="4408720" y="4559944"/>
          <a:ext cx="142951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142951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476622" y="4568426"/>
        <a:ext cx="7147" cy="7147"/>
      </dsp:txXfrm>
    </dsp:sp>
    <dsp:sp modelId="{4F73C270-64B2-4003-879D-8D8A442C1DB3}">
      <dsp:nvSpPr>
        <dsp:cNvPr id="0" name=""/>
        <dsp:cNvSpPr/>
      </dsp:nvSpPr>
      <dsp:spPr>
        <a:xfrm>
          <a:off x="3500428" y="4643459"/>
          <a:ext cx="1973912" cy="11961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поява або загострення психічних захворювань</a:t>
          </a:r>
        </a:p>
      </dsp:txBody>
      <dsp:txXfrm>
        <a:off x="3789501" y="4818636"/>
        <a:ext cx="1395766" cy="845826"/>
      </dsp:txXfrm>
    </dsp:sp>
    <dsp:sp modelId="{92FE3D10-4DD7-4475-B595-D7AC595044C7}">
      <dsp:nvSpPr>
        <dsp:cNvPr id="0" name=""/>
        <dsp:cNvSpPr/>
      </dsp:nvSpPr>
      <dsp:spPr>
        <a:xfrm rot="8449618">
          <a:off x="2952447" y="4174180"/>
          <a:ext cx="46476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464763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173210" y="4174617"/>
        <a:ext cx="23238" cy="23238"/>
      </dsp:txXfrm>
    </dsp:sp>
    <dsp:sp modelId="{38E07035-A416-4E7E-9893-913AC41D2CEF}">
      <dsp:nvSpPr>
        <dsp:cNvPr id="0" name=""/>
        <dsp:cNvSpPr/>
      </dsp:nvSpPr>
      <dsp:spPr>
        <a:xfrm>
          <a:off x="1428726" y="4214844"/>
          <a:ext cx="1973912" cy="119618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поява безсоння</a:t>
          </a:r>
        </a:p>
      </dsp:txBody>
      <dsp:txXfrm>
        <a:off x="1717799" y="4390021"/>
        <a:ext cx="1395766" cy="845826"/>
      </dsp:txXfrm>
    </dsp:sp>
    <dsp:sp modelId="{51C12C81-58EE-49F0-9EEA-CE19BA2AB096}">
      <dsp:nvSpPr>
        <dsp:cNvPr id="0" name=""/>
        <dsp:cNvSpPr/>
      </dsp:nvSpPr>
      <dsp:spPr>
        <a:xfrm rot="10102309">
          <a:off x="2487285" y="3481206"/>
          <a:ext cx="55360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553603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50246" y="3479422"/>
        <a:ext cx="27680" cy="27680"/>
      </dsp:txXfrm>
    </dsp:sp>
    <dsp:sp modelId="{42DCD49E-F655-48C7-85AE-6CA0009E3170}">
      <dsp:nvSpPr>
        <dsp:cNvPr id="0" name=""/>
        <dsp:cNvSpPr/>
      </dsp:nvSpPr>
      <dsp:spPr>
        <a:xfrm>
          <a:off x="571466" y="3143277"/>
          <a:ext cx="1973912" cy="119618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зниження загального імунітету</a:t>
          </a:r>
        </a:p>
      </dsp:txBody>
      <dsp:txXfrm>
        <a:off x="860539" y="3318454"/>
        <a:ext cx="1395766" cy="845826"/>
      </dsp:txXfrm>
    </dsp:sp>
    <dsp:sp modelId="{584A44EC-0EC2-4FD7-ADE3-5D5F0FAA881B}">
      <dsp:nvSpPr>
        <dsp:cNvPr id="0" name=""/>
        <dsp:cNvSpPr/>
      </dsp:nvSpPr>
      <dsp:spPr>
        <a:xfrm rot="11597267">
          <a:off x="2542620" y="2737466"/>
          <a:ext cx="509943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509943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84843" y="2736773"/>
        <a:ext cx="25497" cy="25497"/>
      </dsp:txXfrm>
    </dsp:sp>
    <dsp:sp modelId="{D9D3E0D8-F240-47FA-9FD3-1E421C3627A9}">
      <dsp:nvSpPr>
        <dsp:cNvPr id="0" name=""/>
        <dsp:cNvSpPr/>
      </dsp:nvSpPr>
      <dsp:spPr>
        <a:xfrm>
          <a:off x="642898" y="1875653"/>
          <a:ext cx="1973912" cy="119618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погіршення відносин з близькими людьми</a:t>
          </a:r>
        </a:p>
      </dsp:txBody>
      <dsp:txXfrm>
        <a:off x="931971" y="2050830"/>
        <a:ext cx="1395766" cy="845826"/>
      </dsp:txXfrm>
    </dsp:sp>
    <dsp:sp modelId="{955AF281-E537-46F0-8BB4-4BCEF723D802}">
      <dsp:nvSpPr>
        <dsp:cNvPr id="0" name=""/>
        <dsp:cNvSpPr/>
      </dsp:nvSpPr>
      <dsp:spPr>
        <a:xfrm rot="13478951">
          <a:off x="3081859" y="1984938"/>
          <a:ext cx="445196" cy="24111"/>
        </a:xfrm>
        <a:custGeom>
          <a:avLst/>
          <a:gdLst/>
          <a:ahLst/>
          <a:cxnLst/>
          <a:rect l="0" t="0" r="0" b="0"/>
          <a:pathLst>
            <a:path>
              <a:moveTo>
                <a:pt x="0" y="12055"/>
              </a:moveTo>
              <a:lnTo>
                <a:pt x="445196" y="120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93327" y="1985864"/>
        <a:ext cx="22259" cy="22259"/>
      </dsp:txXfrm>
    </dsp:sp>
    <dsp:sp modelId="{D5B56AE6-0C2F-4122-A93B-C1255FCA3C1E}">
      <dsp:nvSpPr>
        <dsp:cNvPr id="0" name=""/>
        <dsp:cNvSpPr/>
      </dsp:nvSpPr>
      <dsp:spPr>
        <a:xfrm>
          <a:off x="1643052" y="732664"/>
          <a:ext cx="1973912" cy="119618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6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pc="110" dirty="0" smtClean="0"/>
            <a:t>формується кримінальний стиль мислення</a:t>
          </a:r>
        </a:p>
      </dsp:txBody>
      <dsp:txXfrm>
        <a:off x="1932125" y="907841"/>
        <a:ext cx="1395766" cy="845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DA32A0-353F-4644-A9B5-70A78DC4AFF2}">
      <dsp:nvSpPr>
        <dsp:cNvPr id="0" name=""/>
        <dsp:cNvSpPr/>
      </dsp:nvSpPr>
      <dsp:spPr>
        <a:xfrm>
          <a:off x="26342" y="3150"/>
          <a:ext cx="2617812" cy="157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Для навчання (в широкому сенсі)</a:t>
          </a:r>
          <a:endParaRPr lang="ru-RU" sz="2000" b="1" kern="1200" dirty="0"/>
        </a:p>
      </dsp:txBody>
      <dsp:txXfrm>
        <a:off x="26342" y="3150"/>
        <a:ext cx="2617812" cy="1570687"/>
      </dsp:txXfrm>
    </dsp:sp>
    <dsp:sp modelId="{E50E6381-D4E2-49C3-BF51-CCDFB8932AD4}">
      <dsp:nvSpPr>
        <dsp:cNvPr id="0" name=""/>
        <dsp:cNvSpPr/>
      </dsp:nvSpPr>
      <dsp:spPr>
        <a:xfrm>
          <a:off x="2905935" y="3150"/>
          <a:ext cx="2617812" cy="157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/>
            <a:t>Відволікання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від</a:t>
          </a:r>
          <a:r>
            <a:rPr lang="ru-RU" sz="2000" b="1" kern="1200" dirty="0" smtClean="0"/>
            <a:t> </a:t>
          </a:r>
          <a:r>
            <a:rPr lang="ru-RU" sz="2000" b="1" kern="1200" dirty="0" err="1" smtClean="0"/>
            <a:t>буденності</a:t>
          </a:r>
          <a:endParaRPr lang="ru-RU" sz="2000" b="1" kern="1200" dirty="0"/>
        </a:p>
      </dsp:txBody>
      <dsp:txXfrm>
        <a:off x="2905935" y="3150"/>
        <a:ext cx="2617812" cy="1570687"/>
      </dsp:txXfrm>
    </dsp:sp>
    <dsp:sp modelId="{80384308-1D60-4F68-B245-B38807688491}">
      <dsp:nvSpPr>
        <dsp:cNvPr id="0" name=""/>
        <dsp:cNvSpPr/>
      </dsp:nvSpPr>
      <dsp:spPr>
        <a:xfrm>
          <a:off x="5785529" y="3150"/>
          <a:ext cx="2617812" cy="157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Ресурс заповнення часу</a:t>
          </a:r>
          <a:endParaRPr lang="ru-RU" sz="2000" b="1" kern="1200" dirty="0" smtClean="0"/>
        </a:p>
      </dsp:txBody>
      <dsp:txXfrm>
        <a:off x="5785529" y="3150"/>
        <a:ext cx="2617812" cy="1570687"/>
      </dsp:txXfrm>
    </dsp:sp>
    <dsp:sp modelId="{3E77FC1D-704E-49F4-979B-8F4EFF161E27}">
      <dsp:nvSpPr>
        <dsp:cNvPr id="0" name=""/>
        <dsp:cNvSpPr/>
      </dsp:nvSpPr>
      <dsp:spPr>
        <a:xfrm>
          <a:off x="26342" y="1835618"/>
          <a:ext cx="2617812" cy="157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Розслаблення</a:t>
          </a:r>
          <a:endParaRPr lang="ru-RU" sz="2000" b="1" kern="1200" dirty="0" smtClean="0"/>
        </a:p>
      </dsp:txBody>
      <dsp:txXfrm>
        <a:off x="26342" y="1835618"/>
        <a:ext cx="2617812" cy="1570687"/>
      </dsp:txXfrm>
    </dsp:sp>
    <dsp:sp modelId="{396BE4FC-12B4-41FE-9322-FE53F1562581}">
      <dsp:nvSpPr>
        <dsp:cNvPr id="0" name=""/>
        <dsp:cNvSpPr/>
      </dsp:nvSpPr>
      <dsp:spPr>
        <a:xfrm>
          <a:off x="2905935" y="1835618"/>
          <a:ext cx="2617812" cy="157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Повернення комфортного стану</a:t>
          </a:r>
          <a:endParaRPr lang="ru-RU" sz="2000" b="1" kern="1200" dirty="0"/>
        </a:p>
      </dsp:txBody>
      <dsp:txXfrm>
        <a:off x="2905935" y="1835618"/>
        <a:ext cx="2617812" cy="1570687"/>
      </dsp:txXfrm>
    </dsp:sp>
    <dsp:sp modelId="{27918E95-B1F7-44C7-A04F-E596D0552F41}">
      <dsp:nvSpPr>
        <dsp:cNvPr id="0" name=""/>
        <dsp:cNvSpPr/>
      </dsp:nvSpPr>
      <dsp:spPr>
        <a:xfrm>
          <a:off x="5785529" y="1835618"/>
          <a:ext cx="2617812" cy="157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Ресурс компанійськості</a:t>
          </a:r>
          <a:endParaRPr lang="ru-RU" sz="2000" b="1" kern="1200" dirty="0"/>
        </a:p>
      </dsp:txBody>
      <dsp:txXfrm>
        <a:off x="5785529" y="1835618"/>
        <a:ext cx="2617812" cy="1570687"/>
      </dsp:txXfrm>
    </dsp:sp>
    <dsp:sp modelId="{1305095F-218E-44E3-8FFA-4DBF60271236}">
      <dsp:nvSpPr>
        <dsp:cNvPr id="0" name=""/>
        <dsp:cNvSpPr/>
      </dsp:nvSpPr>
      <dsp:spPr>
        <a:xfrm>
          <a:off x="1466139" y="3668087"/>
          <a:ext cx="2617812" cy="157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Ресурс експериментування з власною особистісною ідентичністю</a:t>
          </a:r>
          <a:endParaRPr lang="ru-RU" sz="2000" b="1" kern="1200" dirty="0"/>
        </a:p>
      </dsp:txBody>
      <dsp:txXfrm>
        <a:off x="1466139" y="3668087"/>
        <a:ext cx="2617812" cy="1570687"/>
      </dsp:txXfrm>
    </dsp:sp>
    <dsp:sp modelId="{3E47328E-76F7-4F2F-9AC7-76C3A1D40ACC}">
      <dsp:nvSpPr>
        <dsp:cNvPr id="0" name=""/>
        <dsp:cNvSpPr/>
      </dsp:nvSpPr>
      <dsp:spPr>
        <a:xfrm>
          <a:off x="4345732" y="3668087"/>
          <a:ext cx="2617812" cy="1570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Ресурс випробування (збудження, стимулювання)</a:t>
          </a:r>
          <a:endParaRPr lang="ru-RU" sz="2000" b="1" kern="1200" dirty="0"/>
        </a:p>
      </dsp:txBody>
      <dsp:txXfrm>
        <a:off x="4345732" y="3668087"/>
        <a:ext cx="2617812" cy="15706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A84D9-6B54-4CE7-ABA1-1BDD622802BC}">
      <dsp:nvSpPr>
        <dsp:cNvPr id="0" name=""/>
        <dsp:cNvSpPr/>
      </dsp:nvSpPr>
      <dsp:spPr>
        <a:xfrm rot="1439846">
          <a:off x="1059881" y="3511086"/>
          <a:ext cx="2508794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2508794" y="14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62D57-E602-4DBB-B259-DC1B4BF1A251}">
      <dsp:nvSpPr>
        <dsp:cNvPr id="0" name=""/>
        <dsp:cNvSpPr/>
      </dsp:nvSpPr>
      <dsp:spPr>
        <a:xfrm rot="21501440">
          <a:off x="1167874" y="2757589"/>
          <a:ext cx="2104085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2104085" y="14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5B376-FFF9-478E-86F1-6B564C21A208}">
      <dsp:nvSpPr>
        <dsp:cNvPr id="0" name=""/>
        <dsp:cNvSpPr/>
      </dsp:nvSpPr>
      <dsp:spPr>
        <a:xfrm rot="20168306">
          <a:off x="1032373" y="1958310"/>
          <a:ext cx="3180677" cy="29443"/>
        </a:xfrm>
        <a:custGeom>
          <a:avLst/>
          <a:gdLst/>
          <a:ahLst/>
          <a:cxnLst/>
          <a:rect l="0" t="0" r="0" b="0"/>
          <a:pathLst>
            <a:path>
              <a:moveTo>
                <a:pt x="0" y="14721"/>
              </a:moveTo>
              <a:lnTo>
                <a:pt x="3180677" y="1472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9F3899-1777-4420-AD55-1E059F69BB01}">
      <dsp:nvSpPr>
        <dsp:cNvPr id="0" name=""/>
        <dsp:cNvSpPr/>
      </dsp:nvSpPr>
      <dsp:spPr>
        <a:xfrm>
          <a:off x="-1172848" y="1244957"/>
          <a:ext cx="3782533" cy="28474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548C3F4-1832-43F8-A9D4-30F903E1B998}">
      <dsp:nvSpPr>
        <dsp:cNvPr id="0" name=""/>
        <dsp:cNvSpPr/>
      </dsp:nvSpPr>
      <dsp:spPr>
        <a:xfrm>
          <a:off x="3524851" y="-455129"/>
          <a:ext cx="4333328" cy="2141433"/>
        </a:xfrm>
        <a:prstGeom prst="ellipse">
          <a:avLst/>
        </a:prstGeom>
        <a:solidFill>
          <a:schemeClr val="accent5">
            <a:hueOff val="-92339"/>
            <a:satOff val="-8843"/>
            <a:lumOff val="-8889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/>
            <a:t>Допомогти дитині </a:t>
          </a:r>
          <a:r>
            <a:rPr lang="ru-RU" sz="2000" b="0" kern="1200" dirty="0" err="1" smtClean="0"/>
            <a:t>виробити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адекватні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орієнтири</a:t>
          </a:r>
          <a:endParaRPr lang="ru-RU" sz="2000" b="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/>
            <a:t>щодо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медіа</a:t>
          </a:r>
          <a:r>
            <a:rPr lang="ru-RU" sz="2000" b="0" kern="1200" dirty="0" smtClean="0"/>
            <a:t> як </a:t>
          </a:r>
          <a:r>
            <a:rPr lang="ru-RU" sz="2000" b="0" kern="1200" dirty="0" err="1" smtClean="0"/>
            <a:t>частини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життєвого</a:t>
          </a:r>
          <a:r>
            <a:rPr lang="ru-RU" sz="2000" b="0" kern="1200" dirty="0" smtClean="0"/>
            <a:t> </a:t>
          </a:r>
          <a:r>
            <a:rPr lang="ru-RU" sz="2000" b="0" kern="1200" dirty="0" err="1" smtClean="0"/>
            <a:t>світу</a:t>
          </a:r>
          <a:endParaRPr lang="ru-RU" sz="2000" b="0" kern="1200" dirty="0"/>
        </a:p>
      </dsp:txBody>
      <dsp:txXfrm>
        <a:off x="4159452" y="-141523"/>
        <a:ext cx="3064126" cy="1514221"/>
      </dsp:txXfrm>
    </dsp:sp>
    <dsp:sp modelId="{0EB0CCFF-5AC7-439D-9180-3FCA76E5952F}">
      <dsp:nvSpPr>
        <dsp:cNvPr id="0" name=""/>
        <dsp:cNvSpPr/>
      </dsp:nvSpPr>
      <dsp:spPr>
        <a:xfrm>
          <a:off x="3266167" y="1714514"/>
          <a:ext cx="4592009" cy="1923897"/>
        </a:xfrm>
        <a:prstGeom prst="ellipse">
          <a:avLst/>
        </a:prstGeom>
        <a:solidFill>
          <a:schemeClr val="accent5">
            <a:hueOff val="-184678"/>
            <a:satOff val="-17685"/>
            <a:lumOff val="-17778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/>
            <a:t>  </a:t>
          </a:r>
          <a:r>
            <a:rPr lang="uk-UA" sz="2400" b="0" kern="1200" dirty="0" smtClean="0"/>
            <a:t>Розібратися в </a:t>
          </a:r>
          <a:r>
            <a:rPr lang="uk-UA" sz="2400" b="0" kern="1200" dirty="0" err="1" smtClean="0"/>
            <a:t>особливостя</a:t>
          </a:r>
          <a:r>
            <a:rPr lang="uk-UA" sz="2400" b="0" kern="1200" dirty="0" smtClean="0"/>
            <a:t> </a:t>
          </a:r>
          <a:r>
            <a:rPr lang="uk-UA" sz="2400" b="0" kern="1200" dirty="0" err="1" smtClean="0"/>
            <a:t>медіареальності</a:t>
          </a:r>
          <a:r>
            <a:rPr lang="uk-UA" sz="2400" b="0" kern="1200" dirty="0" smtClean="0"/>
            <a:t> й опанувати її</a:t>
          </a:r>
          <a:endParaRPr lang="ru-RU" sz="2000" b="0" kern="1200" dirty="0"/>
        </a:p>
      </dsp:txBody>
      <dsp:txXfrm>
        <a:off x="3938651" y="1996262"/>
        <a:ext cx="3247041" cy="1360401"/>
      </dsp:txXfrm>
    </dsp:sp>
    <dsp:sp modelId="{A97E5B99-8281-46D3-B6DC-CCFEB90671AF}">
      <dsp:nvSpPr>
        <dsp:cNvPr id="0" name=""/>
        <dsp:cNvSpPr/>
      </dsp:nvSpPr>
      <dsp:spPr>
        <a:xfrm>
          <a:off x="2626267" y="3745678"/>
          <a:ext cx="5231912" cy="2167153"/>
        </a:xfrm>
        <a:prstGeom prst="ellipse">
          <a:avLst/>
        </a:prstGeom>
        <a:solidFill>
          <a:schemeClr val="accent5">
            <a:hueOff val="-277017"/>
            <a:satOff val="-26528"/>
            <a:lumOff val="-26667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smtClean="0"/>
            <a:t> Зменшити ризики негативних впливів  Збільшити ресурсні можливості дитини</a:t>
          </a:r>
          <a:endParaRPr lang="ru-RU" sz="6600" b="0" kern="1200" dirty="0"/>
        </a:p>
      </dsp:txBody>
      <dsp:txXfrm>
        <a:off x="3392463" y="4063050"/>
        <a:ext cx="3699520" cy="1532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A90B6-72BE-470F-ACF4-9006298BC4FA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BBA8-E0D6-4C5C-8187-D1651A149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1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BA8-E0D6-4C5C-8187-D1651A149F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2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312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79C70B-8486-437D-BAA0-DE187A38182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366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49BDC-9E8B-4135-B5FF-3AE120D14C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713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dirty="0" smtClean="0"/>
              <a:t>Загалом батьки усвідомлюють більшість тих ризиків шкідливого впливу телебачення на дитину, які враховуються в Європейській практиці</a:t>
            </a:r>
          </a:p>
          <a:p>
            <a:pPr eaLnBrk="1" hangingPunct="1">
              <a:spcBef>
                <a:spcPct val="0"/>
              </a:spcBef>
            </a:pPr>
            <a:r>
              <a:rPr lang="uk-UA" dirty="0" smtClean="0"/>
              <a:t>Ризики специфічні для дітей різного віку, вікові межі  зсунуто на рік до старшого віку 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A31A9-F39B-41A5-B6E4-0C9C25BC327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457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FBBA8-E0D6-4C5C-8187-D1651A149FB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37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50852E5-A770-42FF-AFD0-CFD17422FEE7}" type="datetime1">
              <a:rPr lang="ru-RU" smtClean="0"/>
              <a:t>13.02.2016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E788-7A08-49C4-AAAE-C6EE7E184A6E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32420-B729-41A5-AF5F-13E1E88EABFC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ED6DD5-A69A-4503-BCF5-13C4C8F63E7A}" type="datetime1">
              <a:rPr lang="ru-RU" smtClean="0"/>
              <a:t>13.02.2016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C21DD83-F29A-4595-BD41-F14183E69DA1}" type="datetime1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FB8D-08ED-4E36-A2AC-BAEA8286C878}" type="datetime1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B8965-F45A-42A8-A802-6F47BEEE8F7F}" type="datetime1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3EFE91-1BDC-45F5-BFBE-B9718798B936}" type="datetime1">
              <a:rPr lang="ru-RU" smtClean="0"/>
              <a:t>13.02.2016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59827-A6D7-4C0E-9276-6261DE6EA50A}" type="datetime1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475B45B-01B0-4ED1-9432-2E7DAC655DE7}" type="datetime1">
              <a:rPr lang="ru-RU" smtClean="0"/>
              <a:t>13.02.2016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8FA3C8-1816-4BAD-96B3-B574E0A72BD6}" type="datetime1">
              <a:rPr lang="ru-RU" smtClean="0"/>
              <a:t>13.02.2016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F84F6D-0812-4F16-BAD7-36B71CBEA8F2}" type="datetime1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BDBF8F7-BA12-48DF-9184-A465262EC0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6.jpe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5.jpeg"/><Relationship Id="rId4" Type="http://schemas.openxmlformats.org/officeDocument/2006/relationships/diagramData" Target="../diagrams/data3.xml"/><Relationship Id="rId9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8024" y="1628800"/>
            <a:ext cx="4820072" cy="139801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8000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Futuris" pitchFamily="34" charset="0"/>
              </a:rPr>
              <a:t>Медіа</a:t>
            </a:r>
            <a:r>
              <a:rPr lang="ru-RU" sz="80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Futuris" pitchFamily="34" charset="0"/>
              </a:rPr>
              <a:t> </a:t>
            </a:r>
            <a:r>
              <a:rPr lang="ru-RU" sz="8000" i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krainianFuturis" pitchFamily="34" charset="0"/>
              </a:rPr>
              <a:t>простір</a:t>
            </a:r>
            <a:endParaRPr lang="ru-RU" sz="8000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krainianFuturis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4032448"/>
            <a:ext cx="7740352" cy="2479022"/>
          </a:xfrm>
        </p:spPr>
        <p:txBody>
          <a:bodyPr>
            <a:normAutofit fontScale="85000" lnSpcReduction="10000"/>
          </a:bodyPr>
          <a:lstStyle/>
          <a:p>
            <a:pPr marL="571500" indent="-571500" algn="l">
              <a:spcBef>
                <a:spcPts val="1800"/>
              </a:spcBef>
              <a:buFont typeface="Arial" pitchFamily="34" charset="0"/>
              <a:buChar char="•"/>
            </a:pPr>
            <a:r>
              <a:rPr lang="uk-UA" sz="4000" dirty="0" smtClean="0">
                <a:solidFill>
                  <a:schemeClr val="tx1"/>
                </a:solidFill>
              </a:rPr>
              <a:t>Загальне поняття про медіа;</a:t>
            </a:r>
          </a:p>
          <a:p>
            <a:pPr marL="571500" indent="-571500" algn="l">
              <a:spcBef>
                <a:spcPts val="1800"/>
              </a:spcBef>
              <a:buFont typeface="Arial" pitchFamily="34" charset="0"/>
              <a:buChar char="•"/>
            </a:pPr>
            <a:r>
              <a:rPr lang="uk-UA" sz="4000" dirty="0" smtClean="0">
                <a:solidFill>
                  <a:schemeClr val="tx1"/>
                </a:solidFill>
              </a:rPr>
              <a:t>Види медіа;</a:t>
            </a:r>
          </a:p>
          <a:p>
            <a:pPr marL="571500" indent="-571500" algn="l">
              <a:spcBef>
                <a:spcPts val="1800"/>
              </a:spcBef>
              <a:buFont typeface="Arial" pitchFamily="34" charset="0"/>
              <a:buChar char="•"/>
            </a:pPr>
            <a:r>
              <a:rPr lang="uk-UA" sz="4000" dirty="0" smtClean="0">
                <a:solidFill>
                  <a:schemeClr val="tx1"/>
                </a:solidFill>
              </a:rPr>
              <a:t>Вплив медіа на розвиток особистості.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2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673" y="0"/>
            <a:ext cx="490732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1584176"/>
          </a:xfrm>
        </p:spPr>
        <p:txBody>
          <a:bodyPr>
            <a:noAutofit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err="1"/>
              <a:t>Що</a:t>
            </a:r>
            <a:r>
              <a:rPr lang="ru-RU" sz="4000" dirty="0"/>
              <a:t> значить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бути </a:t>
            </a:r>
            <a:r>
              <a:rPr lang="ru-RU" sz="4000" dirty="0" err="1" smtClean="0"/>
              <a:t>медіаграмотним</a:t>
            </a:r>
            <a:r>
              <a:rPr lang="ru-RU" sz="4000" dirty="0"/>
              <a:t>?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132856"/>
            <a:ext cx="6968330" cy="374441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ru-RU" dirty="0" err="1" smtClean="0"/>
              <a:t>Вміти</a:t>
            </a:r>
            <a:r>
              <a:rPr lang="ru-RU" dirty="0"/>
              <a:t>: </a:t>
            </a:r>
          </a:p>
          <a:p>
            <a:pPr>
              <a:spcBef>
                <a:spcPts val="1800"/>
              </a:spcBef>
            </a:pPr>
            <a:r>
              <a:rPr lang="ru-RU" b="1" dirty="0" err="1" smtClean="0"/>
              <a:t>Шукати</a:t>
            </a:r>
            <a:r>
              <a:rPr lang="ru-RU" b="1" dirty="0" smtClean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</a:p>
          <a:p>
            <a:pPr>
              <a:spcBef>
                <a:spcPts val="1800"/>
              </a:spcBef>
            </a:pPr>
            <a:r>
              <a:rPr lang="ru-RU" b="1" dirty="0" err="1" smtClean="0"/>
              <a:t>Просіювати</a:t>
            </a:r>
            <a:r>
              <a:rPr lang="ru-RU" b="1" dirty="0" smtClean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</a:p>
          <a:p>
            <a:pPr>
              <a:spcBef>
                <a:spcPts val="1800"/>
              </a:spcBef>
            </a:pPr>
            <a:r>
              <a:rPr lang="ru-RU" b="1" dirty="0" err="1" smtClean="0"/>
              <a:t>Знаходити</a:t>
            </a:r>
            <a:r>
              <a:rPr lang="ru-RU" dirty="0"/>
              <a:t>, те </a:t>
            </a:r>
            <a:r>
              <a:rPr lang="ru-RU" dirty="0" err="1"/>
              <a:t>що</a:t>
            </a:r>
            <a:r>
              <a:rPr lang="ru-RU" dirty="0"/>
              <a:t> на вагу золота </a:t>
            </a:r>
          </a:p>
          <a:p>
            <a:pPr>
              <a:spcBef>
                <a:spcPts val="1800"/>
              </a:spcBef>
            </a:pPr>
            <a:r>
              <a:rPr lang="ru-RU" b="1" dirty="0" err="1" smtClean="0"/>
              <a:t>Конструювати</a:t>
            </a:r>
            <a:r>
              <a:rPr lang="ru-RU" b="1" dirty="0" smtClean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b="1" dirty="0" err="1"/>
              <a:t>власний</a:t>
            </a:r>
            <a:r>
              <a:rPr lang="ru-RU" b="1" dirty="0"/>
              <a:t> </a:t>
            </a:r>
            <a:r>
              <a:rPr lang="ru-RU" dirty="0" err="1"/>
              <a:t>медіапродукт</a:t>
            </a:r>
            <a:r>
              <a:rPr lang="ru-RU" dirty="0"/>
              <a:t> з </a:t>
            </a:r>
            <a:r>
              <a:rPr lang="ru-RU" dirty="0" err="1"/>
              <a:t>потрібним</a:t>
            </a:r>
            <a:r>
              <a:rPr lang="ru-RU" dirty="0"/>
              <a:t> </a:t>
            </a:r>
            <a:r>
              <a:rPr lang="ru-RU" dirty="0" err="1"/>
              <a:t>меседжем</a:t>
            </a:r>
            <a:r>
              <a:rPr lang="ru-RU" dirty="0"/>
              <a:t>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0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5021437"/>
            <a:ext cx="8568952" cy="1431899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 err="1" smtClean="0"/>
              <a:t>Соціальні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обійшли</a:t>
            </a:r>
            <a:r>
              <a:rPr lang="ru-RU" dirty="0" smtClean="0"/>
              <a:t> за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порносайти</a:t>
            </a:r>
            <a:r>
              <a:rPr lang="ru-RU" dirty="0" smtClean="0"/>
              <a:t> – </a:t>
            </a:r>
            <a:r>
              <a:rPr lang="ru-RU" dirty="0" err="1" smtClean="0"/>
              <a:t>тепер</a:t>
            </a:r>
            <a:r>
              <a:rPr lang="ru-RU" dirty="0" smtClean="0"/>
              <a:t> вони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популярний</a:t>
            </a:r>
            <a:r>
              <a:rPr lang="ru-RU" dirty="0" smtClean="0"/>
              <a:t> </a:t>
            </a:r>
            <a:r>
              <a:rPr lang="ru-RU" dirty="0" err="1" smtClean="0"/>
              <a:t>майданчик</a:t>
            </a:r>
            <a:r>
              <a:rPr lang="ru-RU" dirty="0" smtClean="0"/>
              <a:t> </a:t>
            </a:r>
            <a:r>
              <a:rPr lang="ru-RU" dirty="0" err="1" smtClean="0"/>
              <a:t>проведення</a:t>
            </a:r>
            <a:r>
              <a:rPr lang="ru-RU" dirty="0" smtClean="0"/>
              <a:t> часу в </a:t>
            </a:r>
            <a:r>
              <a:rPr lang="ru-RU" dirty="0" err="1" smtClean="0"/>
              <a:t>Інтернеті</a:t>
            </a:r>
            <a:r>
              <a:rPr lang="ru-RU" dirty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97666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60648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Комп'ютери створюють </a:t>
            </a:r>
            <a:r>
              <a:rPr lang="uk-UA" sz="2800" dirty="0"/>
              <a:t>не тільки безлюдні виробництва, але й «безлюдне» спілкування, коли співрозмовника цілком заміняє комп'ютерна система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840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dirty="0" smtClean="0"/>
              <a:t>Концептуальна рамка </a:t>
            </a:r>
            <a:r>
              <a:rPr lang="uk-UA" sz="4000" dirty="0" err="1" smtClean="0"/>
              <a:t>медіаосвіти</a:t>
            </a:r>
            <a:r>
              <a:rPr lang="uk-UA" sz="4000" dirty="0" smtClean="0"/>
              <a:t> дітей різного віку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556793"/>
            <a:ext cx="8229600" cy="3168352"/>
          </a:xfrm>
        </p:spPr>
        <p:txBody>
          <a:bodyPr rtlCol="0">
            <a:normAutofit/>
          </a:bodyPr>
          <a:lstStyle/>
          <a:p>
            <a:pPr marL="0" indent="812800" algn="just" eaLnBrk="1" fontAlgn="auto" hangingPunct="1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uk-UA" sz="3600" dirty="0" err="1" smtClean="0"/>
              <a:t>Медіапотреби</a:t>
            </a:r>
            <a:r>
              <a:rPr lang="uk-UA" sz="3600" dirty="0" smtClean="0"/>
              <a:t> визначено через </a:t>
            </a:r>
            <a:r>
              <a:rPr lang="uk-UA" sz="3600" dirty="0" err="1" smtClean="0"/>
              <a:t>медіаризики</a:t>
            </a:r>
            <a:r>
              <a:rPr lang="uk-UA" sz="3600" dirty="0" smtClean="0"/>
              <a:t> – потенційну шкоду здоров’ю та розвитку дитини, яку може завдати сприйнята </a:t>
            </a:r>
            <a:r>
              <a:rPr lang="uk-UA" sz="3600" dirty="0" err="1" smtClean="0"/>
              <a:t>медіапродукція</a:t>
            </a:r>
            <a:r>
              <a:rPr lang="uk-UA" sz="3600" dirty="0" smtClean="0"/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22076"/>
            <a:ext cx="2952328" cy="2934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07856"/>
            <a:ext cx="3960440" cy="530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    … </a:t>
            </a:r>
            <a:r>
              <a:rPr lang="ru-RU" i="1" dirty="0" err="1" smtClean="0"/>
              <a:t>Ілюзія</a:t>
            </a:r>
            <a:r>
              <a:rPr lang="ru-RU" i="1" dirty="0" smtClean="0"/>
              <a:t> </a:t>
            </a:r>
            <a:r>
              <a:rPr lang="ru-RU" i="1" dirty="0" err="1" smtClean="0"/>
              <a:t>безпечності</a:t>
            </a:r>
            <a:r>
              <a:rPr lang="ru-RU" i="1" dirty="0" smtClean="0"/>
              <a:t> </a:t>
            </a:r>
            <a:r>
              <a:rPr lang="ru-RU" i="1" dirty="0" err="1" smtClean="0"/>
              <a:t>екрану</a:t>
            </a:r>
            <a:r>
              <a:rPr lang="ru-RU" i="1" dirty="0" smtClean="0"/>
              <a:t> </a:t>
            </a:r>
            <a:r>
              <a:rPr lang="ru-RU" i="1" dirty="0" err="1" smtClean="0"/>
              <a:t>призводить</a:t>
            </a:r>
            <a:r>
              <a:rPr lang="ru-RU" i="1" dirty="0" smtClean="0"/>
              <a:t> до  того, </a:t>
            </a:r>
            <a:r>
              <a:rPr lang="ru-RU" i="1" dirty="0" err="1" smtClean="0"/>
              <a:t>що</a:t>
            </a:r>
            <a:r>
              <a:rPr lang="ru-RU" i="1" dirty="0" smtClean="0"/>
              <a:t> батьки </a:t>
            </a:r>
            <a:r>
              <a:rPr lang="ru-RU" i="1" dirty="0" err="1" smtClean="0"/>
              <a:t>втрачають</a:t>
            </a:r>
            <a:r>
              <a:rPr lang="ru-RU" i="1" dirty="0" smtClean="0"/>
              <a:t> контроль над </a:t>
            </a:r>
            <a:r>
              <a:rPr lang="ru-RU" i="1" dirty="0" err="1" smtClean="0"/>
              <a:t>впливом</a:t>
            </a:r>
            <a:r>
              <a:rPr lang="ru-RU" i="1" dirty="0" smtClean="0"/>
              <a:t> </a:t>
            </a:r>
            <a:r>
              <a:rPr lang="ru-RU" i="1" dirty="0" err="1" smtClean="0"/>
              <a:t>медіа</a:t>
            </a:r>
            <a:r>
              <a:rPr lang="ru-RU" i="1" dirty="0" smtClean="0"/>
              <a:t> на </a:t>
            </a:r>
            <a:r>
              <a:rPr lang="ru-RU" i="1" dirty="0" err="1" smtClean="0"/>
              <a:t>здоров’я</a:t>
            </a:r>
            <a:r>
              <a:rPr lang="ru-RU" i="1" dirty="0" smtClean="0"/>
              <a:t>, </a:t>
            </a:r>
            <a:r>
              <a:rPr lang="ru-RU" i="1" dirty="0" err="1" smtClean="0"/>
              <a:t>психологічний</a:t>
            </a:r>
            <a:r>
              <a:rPr lang="ru-RU" i="1" dirty="0" smtClean="0"/>
              <a:t> </a:t>
            </a:r>
            <a:r>
              <a:rPr lang="ru-RU" i="1" dirty="0" err="1" smtClean="0"/>
              <a:t>добробут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нормальний</a:t>
            </a:r>
            <a:r>
              <a:rPr lang="ru-RU" i="1" dirty="0" smtClean="0"/>
              <a:t> </a:t>
            </a:r>
            <a:r>
              <a:rPr lang="ru-RU" i="1" dirty="0" err="1" smtClean="0"/>
              <a:t>розвиток</a:t>
            </a:r>
            <a:r>
              <a:rPr lang="ru-RU" i="1" dirty="0" smtClean="0"/>
              <a:t> </a:t>
            </a:r>
            <a:r>
              <a:rPr lang="ru-RU" i="1" dirty="0" err="1" smtClean="0"/>
              <a:t>дитини</a:t>
            </a:r>
            <a:r>
              <a:rPr lang="ru-RU" i="1" dirty="0" smtClean="0"/>
              <a:t>…</a:t>
            </a:r>
          </a:p>
          <a:p>
            <a:pPr algn="r">
              <a:buNone/>
            </a:pPr>
            <a:r>
              <a:rPr lang="uk-UA" i="1" dirty="0" smtClean="0"/>
              <a:t>                                                                      В.Ф.Іванов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31236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258101"/>
            <a:ext cx="6000792" cy="965820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Ви</a:t>
            </a:r>
            <a:r>
              <a:rPr lang="uk-UA" sz="4000" dirty="0" smtClean="0"/>
              <a:t>значення терміну </a:t>
            </a:r>
            <a:r>
              <a:rPr lang="uk-UA" sz="4000" dirty="0" err="1" smtClean="0"/>
              <a:t>“медіасоціалізація”</a:t>
            </a:r>
            <a:endParaRPr lang="ru-RU" sz="4000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8" name="Місце для зображення 7" descr="кино18.jpg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2486" r="12486"/>
          <a:stretch>
            <a:fillRect/>
          </a:stretch>
        </p:blipFill>
        <p:spPr>
          <a:xfrm>
            <a:off x="270346" y="2420888"/>
            <a:ext cx="2357438" cy="230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3071813" y="1285875"/>
            <a:ext cx="5820667" cy="5357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b="1" i="1" dirty="0" err="1" smtClean="0"/>
              <a:t>Медіа</a:t>
            </a:r>
            <a:r>
              <a:rPr lang="ru-RU" sz="2600" dirty="0" smtClean="0"/>
              <a:t> — </a:t>
            </a:r>
            <a:r>
              <a:rPr lang="ru-RU" sz="2600" dirty="0" err="1" smtClean="0"/>
              <a:t>частина</a:t>
            </a:r>
            <a:r>
              <a:rPr lang="ru-RU" sz="2600" dirty="0" smtClean="0"/>
              <a:t> </a:t>
            </a:r>
            <a:r>
              <a:rPr lang="ru-RU" sz="2600" dirty="0" err="1" smtClean="0"/>
              <a:t>світу</a:t>
            </a:r>
            <a:r>
              <a:rPr lang="ru-RU" sz="2600" dirty="0" smtClean="0"/>
              <a:t> </a:t>
            </a:r>
            <a:r>
              <a:rPr lang="ru-RU" sz="2600" dirty="0" err="1" smtClean="0"/>
              <a:t>або</a:t>
            </a:r>
            <a:r>
              <a:rPr lang="ru-RU" sz="2600" dirty="0" smtClean="0"/>
              <a:t> </a:t>
            </a:r>
            <a:r>
              <a:rPr lang="ru-RU" sz="2600" dirty="0" err="1" smtClean="0"/>
              <a:t>зовнішнього</a:t>
            </a:r>
            <a:r>
              <a:rPr lang="ru-RU" sz="2600" dirty="0" smtClean="0"/>
              <a:t> </a:t>
            </a:r>
            <a:r>
              <a:rPr lang="ru-RU" sz="2600" dirty="0" err="1" smtClean="0"/>
              <a:t>середовища</a:t>
            </a:r>
            <a:r>
              <a:rPr lang="ru-RU" sz="2600" dirty="0" smtClean="0"/>
              <a:t>, в </a:t>
            </a:r>
            <a:r>
              <a:rPr lang="ru-RU" sz="2600" dirty="0" err="1" smtClean="0"/>
              <a:t>якому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відбувається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розвиток</a:t>
            </a:r>
            <a:r>
              <a:rPr lang="ru-RU" sz="2600" dirty="0" smtClean="0"/>
              <a:t> </a:t>
            </a:r>
            <a:r>
              <a:rPr lang="ru-RU" sz="2600" dirty="0" err="1" smtClean="0"/>
              <a:t>особистості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b="1" i="1" dirty="0" err="1" smtClean="0"/>
              <a:t>Соціалізація</a:t>
            </a:r>
            <a:r>
              <a:rPr lang="ru-RU" sz="2600" dirty="0" smtClean="0"/>
              <a:t> — </a:t>
            </a:r>
            <a:r>
              <a:rPr lang="ru-RU" sz="2600" dirty="0" err="1" smtClean="0"/>
              <a:t>це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процес</a:t>
            </a:r>
            <a:r>
              <a:rPr lang="ru-RU" sz="2600" dirty="0" smtClean="0"/>
              <a:t> </a:t>
            </a:r>
            <a:r>
              <a:rPr lang="ru-RU" sz="2600" dirty="0" err="1" smtClean="0"/>
              <a:t>входження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дитини</a:t>
            </a:r>
            <a:r>
              <a:rPr lang="ru-RU" sz="2600" dirty="0" smtClean="0"/>
              <a:t> у </a:t>
            </a:r>
            <a:r>
              <a:rPr lang="ru-RU" sz="2600" dirty="0" err="1" smtClean="0"/>
              <a:t>світ</a:t>
            </a:r>
            <a:r>
              <a:rPr lang="ru-RU" sz="2600" dirty="0" smtClean="0"/>
              <a:t> </a:t>
            </a:r>
            <a:r>
              <a:rPr lang="ru-RU" sz="2600" dirty="0" err="1" smtClean="0"/>
              <a:t>дорослих</a:t>
            </a:r>
            <a:r>
              <a:rPr lang="ru-RU" sz="2600" dirty="0" smtClean="0"/>
              <a:t>, </a:t>
            </a:r>
            <a:r>
              <a:rPr lang="ru-RU" sz="2600" dirty="0" err="1" smtClean="0"/>
              <a:t>засвоєння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його</a:t>
            </a:r>
            <a:r>
              <a:rPr lang="ru-RU" sz="2600" dirty="0" smtClean="0"/>
              <a:t> </a:t>
            </a:r>
            <a:r>
              <a:rPr lang="ru-RU" sz="2600" dirty="0" err="1" smtClean="0"/>
              <a:t>структури</a:t>
            </a:r>
            <a:r>
              <a:rPr lang="ru-RU" sz="2600" dirty="0" smtClean="0"/>
              <a:t>, </a:t>
            </a:r>
            <a:r>
              <a:rPr lang="ru-RU" sz="2600" dirty="0" err="1" smtClean="0"/>
              <a:t>законів</a:t>
            </a:r>
            <a:r>
              <a:rPr lang="ru-RU" sz="2600" dirty="0" smtClean="0"/>
              <a:t> </a:t>
            </a:r>
            <a:r>
              <a:rPr lang="ru-RU" sz="2600" dirty="0" err="1" smtClean="0"/>
              <a:t>існування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і</a:t>
            </a:r>
            <a:r>
              <a:rPr lang="ru-RU" sz="2600" dirty="0" smtClean="0"/>
              <a:t> </a:t>
            </a:r>
            <a:r>
              <a:rPr lang="ru-RU" sz="2600" dirty="0" err="1" smtClean="0"/>
              <a:t>способів</a:t>
            </a:r>
            <a:r>
              <a:rPr lang="ru-RU" sz="2600" dirty="0" smtClean="0"/>
              <a:t> </a:t>
            </a:r>
            <a:r>
              <a:rPr lang="ru-RU" sz="2600" dirty="0" err="1" smtClean="0"/>
              <a:t>перетворення</a:t>
            </a:r>
            <a:endParaRPr lang="ru-RU" sz="2600" dirty="0" smtClean="0"/>
          </a:p>
          <a:p>
            <a:pPr marL="0" indent="0">
              <a:buNone/>
            </a:pPr>
            <a:r>
              <a:rPr lang="ru-RU" sz="2600" dirty="0" smtClean="0"/>
              <a:t>На </a:t>
            </a:r>
            <a:r>
              <a:rPr lang="ru-RU" sz="2600" dirty="0" err="1" smtClean="0"/>
              <a:t>межі</a:t>
            </a:r>
            <a:r>
              <a:rPr lang="ru-RU" sz="2600" dirty="0" smtClean="0"/>
              <a:t> </a:t>
            </a:r>
            <a:r>
              <a:rPr lang="ru-RU" sz="2600" dirty="0" err="1" smtClean="0"/>
              <a:t>тисячоліть</a:t>
            </a:r>
            <a:r>
              <a:rPr lang="ru-RU" sz="2600" dirty="0" smtClean="0"/>
              <a:t> активно стали </a:t>
            </a:r>
            <a:r>
              <a:rPr lang="ru-RU" sz="2600" dirty="0" err="1" smtClean="0"/>
              <a:t>використовувати</a:t>
            </a:r>
            <a:r>
              <a:rPr lang="ru-RU" sz="2600" dirty="0" smtClean="0"/>
              <a:t> </a:t>
            </a:r>
            <a:r>
              <a:rPr lang="ru-RU" sz="2600" dirty="0" err="1" smtClean="0"/>
              <a:t>поняття</a:t>
            </a:r>
            <a:r>
              <a:rPr lang="ru-RU" sz="2600" dirty="0" smtClean="0"/>
              <a:t> </a:t>
            </a:r>
            <a:r>
              <a:rPr lang="ru-RU" sz="2600" b="1" i="1" dirty="0" smtClean="0"/>
              <a:t>«</a:t>
            </a:r>
            <a:r>
              <a:rPr lang="ru-RU" sz="2600" b="1" i="1" dirty="0" err="1" smtClean="0"/>
              <a:t>медіасоціалізації</a:t>
            </a:r>
            <a:r>
              <a:rPr lang="ru-RU" sz="2600" b="1" i="1" dirty="0" smtClean="0"/>
              <a:t>», </a:t>
            </a:r>
            <a:r>
              <a:rPr lang="ru-RU" sz="2600" dirty="0" err="1" smtClean="0"/>
              <a:t>яким</a:t>
            </a:r>
            <a:r>
              <a:rPr lang="ru-RU" sz="2600" dirty="0" smtClean="0"/>
              <a:t> </a:t>
            </a:r>
            <a:r>
              <a:rPr lang="ru-RU" sz="2600" dirty="0" err="1" smtClean="0"/>
              <a:t>позначають</a:t>
            </a:r>
            <a:r>
              <a:rPr lang="ru-RU" sz="2600" dirty="0" smtClean="0"/>
              <a:t> </a:t>
            </a:r>
            <a:r>
              <a:rPr lang="ru-RU" sz="2600" dirty="0" err="1" smtClean="0"/>
              <a:t>процес</a:t>
            </a:r>
            <a:r>
              <a:rPr lang="ru-RU" sz="2600" dirty="0" smtClean="0"/>
              <a:t> </a:t>
            </a:r>
            <a:r>
              <a:rPr lang="ru-RU" sz="2600" dirty="0" err="1" smtClean="0"/>
              <a:t>розвитку</a:t>
            </a:r>
            <a:r>
              <a:rPr lang="ru-RU" sz="2600" dirty="0" smtClean="0"/>
              <a:t> </a:t>
            </a:r>
            <a:r>
              <a:rPr lang="ru-RU" sz="2600" dirty="0" err="1" smtClean="0"/>
              <a:t>особистості</a:t>
            </a:r>
            <a:r>
              <a:rPr lang="ru-RU" sz="2600" dirty="0" smtClean="0"/>
              <a:t> </a:t>
            </a:r>
            <a:r>
              <a:rPr lang="ru-RU" sz="2600" dirty="0" err="1" smtClean="0"/>
              <a:t>під</a:t>
            </a:r>
            <a:r>
              <a:rPr lang="ru-RU" sz="2600" dirty="0" smtClean="0"/>
              <a:t> </a:t>
            </a:r>
            <a:r>
              <a:rPr lang="ru-RU" sz="2600" dirty="0" err="1" smtClean="0"/>
              <a:t>впливом</a:t>
            </a:r>
            <a:r>
              <a:rPr lang="ru-RU" sz="2600" dirty="0" smtClean="0"/>
              <a:t> </a:t>
            </a:r>
            <a:r>
              <a:rPr lang="ru-RU" sz="2600" dirty="0" err="1" smtClean="0"/>
              <a:t>медіа</a:t>
            </a:r>
            <a:r>
              <a:rPr lang="ru-RU" sz="2600" dirty="0" smtClean="0"/>
              <a:t> (</a:t>
            </a:r>
            <a:r>
              <a:rPr lang="ru-RU" sz="2600" dirty="0" err="1" smtClean="0"/>
              <a:t>кіно</a:t>
            </a:r>
            <a:r>
              <a:rPr lang="ru-RU" sz="2600" dirty="0" smtClean="0"/>
              <a:t>, </a:t>
            </a:r>
            <a:r>
              <a:rPr lang="ru-RU" sz="2600" dirty="0" err="1" smtClean="0"/>
              <a:t>телебачення</a:t>
            </a:r>
            <a:r>
              <a:rPr lang="ru-RU" sz="2600" dirty="0" smtClean="0"/>
              <a:t>, </a:t>
            </a:r>
            <a:r>
              <a:rPr lang="ru-RU" sz="2600" dirty="0" err="1" smtClean="0"/>
              <a:t>інтернету</a:t>
            </a:r>
            <a:r>
              <a:rPr lang="ru-RU" sz="2600" dirty="0" smtClean="0"/>
              <a:t>)</a:t>
            </a:r>
            <a:endParaRPr lang="ru-RU" sz="2600" dirty="0"/>
          </a:p>
        </p:txBody>
      </p:sp>
      <p:pic>
        <p:nvPicPr>
          <p:cNvPr id="9" name="Рисунок 8" descr="комп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831540"/>
            <a:ext cx="2357454" cy="160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ино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16632"/>
            <a:ext cx="246064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63152"/>
            <a:ext cx="7023154" cy="659464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1"/>
                </a:solidFill>
              </a:rPr>
              <a:t>З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медіа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дитина</a:t>
            </a:r>
            <a:r>
              <a:rPr lang="ru-RU" b="1" dirty="0" smtClean="0">
                <a:solidFill>
                  <a:schemeClr val="accent1"/>
                </a:solidFill>
              </a:rPr>
              <a:t>  </a:t>
            </a:r>
            <a:r>
              <a:rPr lang="ru-RU" b="1" dirty="0" err="1" smtClean="0">
                <a:solidFill>
                  <a:schemeClr val="accent1"/>
                </a:solidFill>
              </a:rPr>
              <a:t>має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</a:rPr>
              <a:t>змогу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6592677"/>
              </p:ext>
            </p:extLst>
          </p:nvPr>
        </p:nvGraphicFramePr>
        <p:xfrm>
          <a:off x="827584" y="1844824"/>
          <a:ext cx="7467600" cy="3980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20040"/>
            <a:ext cx="8507288" cy="6086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4000" b="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Проблема </a:t>
            </a:r>
            <a:r>
              <a:rPr lang="ru-RU" dirty="0" err="1"/>
              <a:t>медіасоціалізації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Негативні наслідки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28596" y="1071546"/>
          <a:ext cx="8229600" cy="512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кино8.jpg"/>
          <p:cNvPicPr>
            <a:picLocks noChangeAspect="1"/>
          </p:cNvPicPr>
          <p:nvPr/>
        </p:nvPicPr>
        <p:blipFill>
          <a:blip r:embed="rId2"/>
          <a:srcRect l="7127" r="7127"/>
          <a:stretch>
            <a:fillRect/>
          </a:stretch>
        </p:blipFill>
        <p:spPr>
          <a:xfrm>
            <a:off x="7500958" y="260648"/>
            <a:ext cx="1571636" cy="1968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ино10.jpg"/>
          <p:cNvPicPr>
            <a:picLocks noChangeAspect="1"/>
          </p:cNvPicPr>
          <p:nvPr/>
        </p:nvPicPr>
        <p:blipFill>
          <a:blip r:embed="rId3"/>
          <a:srcRect l="14998" r="13751"/>
          <a:stretch>
            <a:fillRect/>
          </a:stretch>
        </p:blipFill>
        <p:spPr>
          <a:xfrm>
            <a:off x="29423" y="260648"/>
            <a:ext cx="1889976" cy="1989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5061925"/>
              </p:ext>
            </p:extLst>
          </p:nvPr>
        </p:nvGraphicFramePr>
        <p:xfrm>
          <a:off x="0" y="142852"/>
          <a:ext cx="8929718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 descr="кино 1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013176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ино1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6625" y="5012162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кино 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71670" y="5572140"/>
            <a:ext cx="1497788" cy="121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кино12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3987" y="5572140"/>
            <a:ext cx="187834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sz="quarter" idx="1"/>
          </p:nvPr>
        </p:nvSpPr>
        <p:spPr>
          <a:xfrm>
            <a:off x="3929058" y="1071546"/>
            <a:ext cx="4832298" cy="55007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3556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Helvetica Neue"/>
              <a:buNone/>
            </a:pP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патологічна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тяга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людини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до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роботи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або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проведення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часу за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комп'ютером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. На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рівні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з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алкогольною та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наркотичною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залежностями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комп'ютерна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є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досить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поширеною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серед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такої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вікової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групи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, як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підлітки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Виникнення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такого типу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залежності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відносять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до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кінця</a:t>
            </a:r>
            <a:r>
              <a:rPr lang="ru-RU" sz="2800" b="0" i="0" u="none" strike="noStrike" cap="none" dirty="0">
                <a:latin typeface="Helvetica Neue"/>
                <a:ea typeface="Helvetica Neue"/>
                <a:cs typeface="Helvetica Neue"/>
                <a:sym typeface="Helvetica Neue"/>
              </a:rPr>
              <a:t> ХХ </a:t>
            </a:r>
            <a:r>
              <a:rPr lang="ru-RU" sz="2800" b="0" i="0" u="none" strike="noStrike" cap="none" dirty="0" err="1">
                <a:latin typeface="Helvetica Neue"/>
                <a:ea typeface="Helvetica Neue"/>
                <a:cs typeface="Helvetica Neue"/>
                <a:sym typeface="Helvetica Neue"/>
              </a:rPr>
              <a:t>століття</a:t>
            </a:r>
            <a:r>
              <a:rPr lang="ru-RU" sz="2800" b="0" i="0" u="none" strike="noStrike" cap="none" dirty="0" smtClean="0"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lang="ru-RU" sz="2800" b="0" i="0" u="none" strike="noStrike" cap="none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3" name="Shape 63"/>
          <p:cNvSpPr/>
          <p:nvPr/>
        </p:nvSpPr>
        <p:spPr>
          <a:xfrm>
            <a:off x="214282" y="240550"/>
            <a:ext cx="8111501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4000" b="1" i="1" dirty="0" err="1">
                <a:latin typeface="+mj-lt"/>
                <a:ea typeface="+mj-ea"/>
                <a:cs typeface="+mj-cs"/>
                <a:sym typeface="Arial"/>
              </a:rPr>
              <a:t>Комп'ютерна</a:t>
            </a:r>
            <a:r>
              <a:rPr lang="ru-RU" sz="4000" b="1" i="1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ru-RU" sz="4000" b="1" i="1" dirty="0" err="1">
                <a:latin typeface="+mj-lt"/>
                <a:ea typeface="+mj-ea"/>
                <a:cs typeface="+mj-cs"/>
                <a:sym typeface="Arial"/>
              </a:rPr>
              <a:t>залежність</a:t>
            </a:r>
            <a:r>
              <a:rPr lang="ru-RU" sz="4000" b="1" i="1" dirty="0">
                <a:latin typeface="+mj-lt"/>
                <a:ea typeface="+mj-ea"/>
                <a:cs typeface="+mj-cs"/>
                <a:sym typeface="Arial"/>
              </a:rPr>
              <a:t> </a:t>
            </a:r>
            <a:r>
              <a:rPr lang="ru-RU" sz="4000" b="1" i="1" dirty="0" smtClean="0">
                <a:latin typeface="+mj-lt"/>
                <a:ea typeface="+mj-ea"/>
                <a:cs typeface="+mj-cs"/>
                <a:sym typeface="Arial"/>
              </a:rPr>
              <a:t>-</a:t>
            </a:r>
            <a:endParaRPr lang="ru-RU" sz="4000" dirty="0">
              <a:latin typeface="+mj-lt"/>
              <a:ea typeface="+mj-ea"/>
              <a:cs typeface="+mj-cs"/>
              <a:sym typeface="Arial"/>
            </a:endParaRPr>
          </a:p>
        </p:txBody>
      </p:sp>
      <p:pic>
        <p:nvPicPr>
          <p:cNvPr id="5" name="Shape 14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82" y="3643314"/>
            <a:ext cx="357190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hape 85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 t="11429"/>
          <a:stretch/>
        </p:blipFill>
        <p:spPr>
          <a:xfrm>
            <a:off x="214282" y="1071546"/>
            <a:ext cx="357190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/>
              <a:t>Вплив</a:t>
            </a:r>
            <a:r>
              <a:rPr lang="ru-RU" sz="4000" b="1" dirty="0"/>
              <a:t> </a:t>
            </a:r>
            <a:r>
              <a:rPr lang="ru-RU" sz="4000" b="1" dirty="0" err="1"/>
              <a:t>медіа</a:t>
            </a:r>
            <a:r>
              <a:rPr lang="ru-RU" sz="4000" b="1" dirty="0"/>
              <a:t> на </a:t>
            </a:r>
            <a:r>
              <a:rPr lang="ru-RU" sz="4000" b="1" dirty="0" err="1"/>
              <a:t>розвиток</a:t>
            </a: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err="1"/>
              <a:t>особистості</a:t>
            </a:r>
            <a:endParaRPr lang="ru-RU" sz="4000" dirty="0"/>
          </a:p>
        </p:txBody>
      </p:sp>
      <p:sp>
        <p:nvSpPr>
          <p:cNvPr id="6" name="Подзаголовок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>
                <a:solidFill>
                  <a:schemeClr val="tx1"/>
                </a:solidFill>
              </a:rPr>
              <a:t>	За результатами всеукраїнського репрезентативного опитування батьків дітей різного віку </a:t>
            </a:r>
            <a:r>
              <a:rPr lang="uk-UA" i="1" dirty="0" smtClean="0">
                <a:solidFill>
                  <a:schemeClr val="tx1"/>
                </a:solidFill>
              </a:rPr>
              <a:t>(1996 осіб, липень 2013р., на замовлення Нацради України з питань телебачення і радіомовлення)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побудовано вікову періодизацію </a:t>
            </a:r>
            <a:r>
              <a:rPr lang="uk-UA" b="1" dirty="0" err="1" smtClean="0">
                <a:solidFill>
                  <a:schemeClr val="tx1"/>
                </a:solidFill>
              </a:rPr>
              <a:t>медіаризиків</a:t>
            </a:r>
            <a:r>
              <a:rPr lang="uk-UA" b="1" dirty="0" smtClean="0">
                <a:solidFill>
                  <a:schemeClr val="tx1"/>
                </a:solidFill>
              </a:rPr>
              <a:t> для 5 вікових інтервалів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17433"/>
            <a:ext cx="3512468" cy="2443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129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500174"/>
            <a:ext cx="7212328" cy="2786082"/>
          </a:xfrm>
        </p:spPr>
        <p:txBody>
          <a:bodyPr>
            <a:normAutofit/>
          </a:bodyPr>
          <a:lstStyle/>
          <a:p>
            <a:pPr algn="just"/>
            <a:r>
              <a:rPr lang="uk-UA" sz="3600" b="1" dirty="0" smtClean="0"/>
              <a:t/>
            </a:r>
            <a:br>
              <a:rPr lang="uk-UA" sz="36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1" y="968348"/>
            <a:ext cx="5812129" cy="371477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b="1" dirty="0" smtClean="0"/>
              <a:t>   </a:t>
            </a:r>
            <a:r>
              <a:rPr lang="uk-UA" sz="2800" b="1" dirty="0" smtClean="0"/>
              <a:t>Медіа </a:t>
            </a:r>
            <a:r>
              <a:rPr lang="uk-UA" sz="2800" dirty="0" smtClean="0"/>
              <a:t>– </a:t>
            </a:r>
            <a:r>
              <a:rPr lang="uk-UA" sz="2800" i="1" dirty="0" smtClean="0"/>
              <a:t>(від </a:t>
            </a:r>
            <a:r>
              <a:rPr lang="uk-UA" sz="2800" i="1" dirty="0" err="1" smtClean="0"/>
              <a:t>грец</a:t>
            </a:r>
            <a:r>
              <a:rPr lang="uk-UA" sz="2800" i="1" dirty="0" smtClean="0"/>
              <a:t>. середина або посередник),</a:t>
            </a:r>
            <a:r>
              <a:rPr lang="uk-UA" sz="2800" dirty="0" smtClean="0"/>
              <a:t> засіб, через який опосередковано здійснюється комунікація між людьми, групами людей. Сьогодні медіа – це всі засоби масової комунікації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2" name="Picture 12" descr="https://encrypted-tbn0.gstatic.com/images?q=tbn:ANd9GcTfI322zpS3whyZb7SCOMGCiUzsY3fc58Asi837hS96XyU8DS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0037" y="1097456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http://seooki.ua/blog/wp-content/uploads/2012/09/youtube-logo-05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872" y="5008046"/>
            <a:ext cx="257176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323528" y="-13154"/>
            <a:ext cx="8449360" cy="100806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spcBef>
                <a:spcPct val="0"/>
              </a:spcBef>
              <a:buNone/>
              <a:defRPr kumimoji="0" sz="5000" b="1" i="1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dirty="0"/>
              <a:t>Загальне поняття про медіа</a:t>
            </a:r>
            <a:endParaRPr lang="ru-RU" sz="4000" dirty="0"/>
          </a:p>
        </p:txBody>
      </p:sp>
      <p:pic>
        <p:nvPicPr>
          <p:cNvPr id="15" name="Picture 4" descr="http://seo.in.ua/blog/wp-content/uploads/2012/06/logo_vkontakt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424" y="3501008"/>
            <a:ext cx="2881312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http://www.thefastertimes.com/nonsense/files/2011/07/Angry_birds_blog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84" y="4204368"/>
            <a:ext cx="2143140" cy="160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http://studentshelper.org.ua/Pictures/Phisiks/telebachenya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1185" y="2125255"/>
            <a:ext cx="2071703" cy="2071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 txBox="1">
            <a:spLocks/>
          </p:cNvSpPr>
          <p:nvPr/>
        </p:nvSpPr>
        <p:spPr bwMode="auto">
          <a:xfrm>
            <a:off x="395288" y="14843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uk-UA" sz="3200"/>
          </a:p>
        </p:txBody>
      </p:sp>
      <p:sp>
        <p:nvSpPr>
          <p:cNvPr id="16387" name="Объект 2"/>
          <p:cNvSpPr txBox="1">
            <a:spLocks/>
          </p:cNvSpPr>
          <p:nvPr/>
        </p:nvSpPr>
        <p:spPr bwMode="auto">
          <a:xfrm>
            <a:off x="250825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uk-UA" sz="320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2547" y="-609"/>
            <a:ext cx="7467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dirty="0" smtClean="0"/>
              <a:t>І. Ризики для дітей до 6-7 років</a:t>
            </a:r>
            <a:br>
              <a:rPr lang="uk-UA" dirty="0" smtClean="0"/>
            </a:br>
            <a:r>
              <a:rPr lang="uk-UA" dirty="0" smtClean="0">
                <a:solidFill>
                  <a:srgbClr val="FF0000"/>
                </a:solidFill>
                <a:sym typeface="Wingdings"/>
              </a:rPr>
              <a:t> </a:t>
            </a:r>
            <a:r>
              <a:rPr lang="uk-UA" sz="36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Знерухомлення</a:t>
            </a:r>
            <a:r>
              <a:rPr lang="uk-UA" sz="36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!!!</a:t>
            </a:r>
            <a:endParaRPr lang="ru-RU" sz="36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392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mtClean="0"/>
              <a:t> 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6389" name="Объект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70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72547" y="1011567"/>
            <a:ext cx="8229600" cy="4865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uk-UA" dirty="0" smtClean="0">
                <a:solidFill>
                  <a:srgbClr val="FF0000"/>
                </a:solidFill>
              </a:rPr>
              <a:t>Надмірна вразливість </a:t>
            </a:r>
            <a:r>
              <a:rPr lang="uk-UA" sz="1800" dirty="0" smtClean="0"/>
              <a:t>(все, що в телевізорі показують, все є, все відбувається; вірять в то, що показують, думають то реально; «мамо я боюся, навіщо вони так роблять?)</a:t>
            </a:r>
            <a:endParaRPr lang="uk-UA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uk-UA" dirty="0" smtClean="0">
                <a:solidFill>
                  <a:srgbClr val="FF0000"/>
                </a:solidFill>
              </a:rPr>
              <a:t>Моральний розвиток </a:t>
            </a:r>
            <a:r>
              <a:rPr lang="uk-UA" sz="1800" dirty="0" smtClean="0"/>
              <a:t>(що не показують – то все добре, так треба робити, приймає все на віру)</a:t>
            </a:r>
            <a:endParaRPr lang="uk-UA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uk-UA" dirty="0" smtClean="0">
                <a:solidFill>
                  <a:srgbClr val="FF0000"/>
                </a:solidFill>
              </a:rPr>
              <a:t>Копіювання виразів, імітація дій </a:t>
            </a:r>
            <a:r>
              <a:rPr lang="uk-UA" sz="1800" dirty="0" smtClean="0"/>
              <a:t>(Вони ж між собою спілкуються тими мультиками, ідуть такі фрази з тих мультиків, як тільки 	зійдуться на дитячому майданчику, починають битися, імітувати вбивства з якихось фільмів; починає перетворюватись на Губку Боба</a:t>
            </a:r>
            <a:r>
              <a:rPr lang="uk-UA" sz="1800" dirty="0" smtClean="0">
                <a:solidFill>
                  <a:srgbClr val="FF0000"/>
                </a:solidFill>
              </a:rPr>
              <a:t>	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6391" name="Picture 2" descr="D:\Downloads\televizor\684200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46" y="4725144"/>
            <a:ext cx="2708716" cy="1951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428992" y="5156946"/>
            <a:ext cx="5429288" cy="1071570"/>
            <a:chOff x="4097845" y="5661248"/>
            <a:chExt cx="4898888" cy="796446"/>
          </a:xfrm>
        </p:grpSpPr>
        <p:pic>
          <p:nvPicPr>
            <p:cNvPr id="16395" name="Рисунок 1" descr="Описание: банер_оновл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5FBFB"/>
                </a:clrFrom>
                <a:clrTo>
                  <a:srgbClr val="F5FB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7845" y="5661248"/>
              <a:ext cx="383839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52234" y="6126163"/>
              <a:ext cx="408198" cy="33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7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3038" y="5951058"/>
              <a:ext cx="423695" cy="50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 txBox="1">
            <a:spLocks/>
          </p:cNvSpPr>
          <p:nvPr/>
        </p:nvSpPr>
        <p:spPr bwMode="auto">
          <a:xfrm>
            <a:off x="550863" y="1412875"/>
            <a:ext cx="8288337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uk-UA" sz="3200"/>
          </a:p>
        </p:txBody>
      </p:sp>
      <p:sp>
        <p:nvSpPr>
          <p:cNvPr id="17411" name="Объект 2"/>
          <p:cNvSpPr txBox="1">
            <a:spLocks/>
          </p:cNvSpPr>
          <p:nvPr/>
        </p:nvSpPr>
        <p:spPr bwMode="auto">
          <a:xfrm>
            <a:off x="550863" y="17399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uk-UA" sz="3200"/>
          </a:p>
        </p:txBody>
      </p:sp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>
          <a:xfrm>
            <a:off x="427075" y="188640"/>
            <a:ext cx="7467600" cy="580926"/>
          </a:xfrm>
        </p:spPr>
        <p:txBody>
          <a:bodyPr/>
          <a:lstStyle/>
          <a:p>
            <a:pPr eaLnBrk="1" hangingPunct="1"/>
            <a:r>
              <a:rPr lang="uk-UA" dirty="0" smtClean="0"/>
              <a:t>ІІ. Ризики для дітей до 9-10 років</a:t>
            </a:r>
            <a:endParaRPr lang="ru-RU" dirty="0" smtClean="0"/>
          </a:p>
        </p:txBody>
      </p:sp>
      <p:sp>
        <p:nvSpPr>
          <p:cNvPr id="17416" name="Объект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7413" name="Объект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370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97746" y="815875"/>
            <a:ext cx="8229600" cy="48657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uk-UA" dirty="0" smtClean="0">
                <a:solidFill>
                  <a:srgbClr val="FF0000"/>
                </a:solidFill>
              </a:rPr>
              <a:t>Надмірна довіра рекламі товарів </a:t>
            </a:r>
            <a:r>
              <a:rPr lang="uk-UA" sz="2000" dirty="0" smtClean="0"/>
              <a:t>(Купити і </a:t>
            </a:r>
            <a:r>
              <a:rPr lang="uk-UA" sz="2000" dirty="0" err="1" smtClean="0"/>
              <a:t>всьо</a:t>
            </a:r>
            <a:r>
              <a:rPr lang="uk-UA" sz="2000" dirty="0" smtClean="0"/>
              <a:t>, навіть таблетки; Не можемо визначитись, що ми збираємо – все купляємо. </a:t>
            </a:r>
            <a:r>
              <a:rPr lang="uk-UA" sz="2000" dirty="0" err="1" smtClean="0"/>
              <a:t>Бакуганів</a:t>
            </a:r>
            <a:r>
              <a:rPr lang="uk-UA" sz="2000" dirty="0" smtClean="0"/>
              <a:t> ми купуємо, картки купуємо)</a:t>
            </a:r>
            <a:endParaRPr lang="uk-UA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Телевізор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дуже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захоплює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(не </a:t>
            </a:r>
            <a:r>
              <a:rPr lang="ru-RU" sz="1800" dirty="0" err="1" smtClean="0"/>
              <a:t>відірвати</a:t>
            </a:r>
            <a:r>
              <a:rPr lang="ru-RU" sz="1800" dirty="0" smtClean="0"/>
              <a:t>; </a:t>
            </a:r>
            <a:r>
              <a:rPr lang="ru-RU" sz="1800" dirty="0" err="1" smtClean="0"/>
              <a:t>навіть</a:t>
            </a:r>
            <a:r>
              <a:rPr lang="ru-RU" sz="1800" dirty="0" smtClean="0"/>
              <a:t> не </a:t>
            </a:r>
            <a:r>
              <a:rPr lang="ru-RU" sz="1800" dirty="0" err="1" smtClean="0"/>
              <a:t>чує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ти</a:t>
            </a:r>
            <a:r>
              <a:rPr lang="ru-RU" sz="1800" dirty="0" smtClean="0"/>
              <a:t> до </a:t>
            </a:r>
            <a:r>
              <a:rPr lang="ru-RU" sz="1800" dirty="0" err="1" smtClean="0"/>
              <a:t>нього</a:t>
            </a:r>
            <a:r>
              <a:rPr lang="ru-RU" sz="1800" dirty="0" smtClean="0"/>
              <a:t>  </a:t>
            </a:r>
            <a:r>
              <a:rPr lang="ru-RU" sz="1800" dirty="0" err="1" smtClean="0"/>
              <a:t>говориш</a:t>
            </a:r>
            <a:r>
              <a:rPr lang="ru-RU" sz="1800" dirty="0" smtClean="0"/>
              <a:t>;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спосіб</a:t>
            </a:r>
            <a:r>
              <a:rPr lang="ru-RU" sz="1800" dirty="0" smtClean="0"/>
              <a:t> </a:t>
            </a:r>
            <a:r>
              <a:rPr lang="ru-RU" sz="1800" dirty="0" err="1" smtClean="0"/>
              <a:t>відтягнути</a:t>
            </a:r>
            <a:r>
              <a:rPr lang="ru-RU" sz="1800" dirty="0" smtClean="0"/>
              <a:t> час, </a:t>
            </a:r>
            <a:r>
              <a:rPr lang="ru-RU" sz="1800" dirty="0" err="1" smtClean="0"/>
              <a:t>щоб</a:t>
            </a:r>
            <a:r>
              <a:rPr lang="ru-RU" sz="1800" dirty="0" smtClean="0"/>
              <a:t> не </a:t>
            </a:r>
            <a:r>
              <a:rPr lang="ru-RU" sz="1800" dirty="0" err="1" smtClean="0"/>
              <a:t>робити</a:t>
            </a:r>
            <a:r>
              <a:rPr lang="ru-RU" sz="1800" dirty="0" smtClean="0"/>
              <a:t> </a:t>
            </a:r>
            <a:r>
              <a:rPr lang="ru-RU" sz="1800" dirty="0" err="1" smtClean="0"/>
              <a:t>уроків</a:t>
            </a:r>
            <a:r>
              <a:rPr lang="ru-RU" sz="1800" dirty="0" smtClean="0"/>
              <a:t>)</a:t>
            </a:r>
            <a:endParaRPr lang="ru-RU" dirty="0" smtClean="0"/>
          </a:p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Вплив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FF0000"/>
                </a:solidFill>
              </a:rPr>
              <a:t>від дитини, яка дивилася </a:t>
            </a:r>
            <a:r>
              <a:rPr lang="uk-UA" sz="1800" dirty="0" smtClean="0"/>
              <a:t>(треба дивитися зомбі, бо всі дивляться)</a:t>
            </a:r>
            <a:endParaRPr lang="uk-UA" dirty="0" smtClean="0"/>
          </a:p>
          <a:p>
            <a:pPr lvl="7" algn="just">
              <a:buFont typeface="Wingdings" pitchFamily="2" charset="2"/>
              <a:buChar char="n"/>
              <a:defRPr/>
            </a:pPr>
            <a:r>
              <a:rPr lang="uk-UA" sz="3200" dirty="0" smtClean="0">
                <a:solidFill>
                  <a:srgbClr val="FF0000"/>
                </a:solidFill>
              </a:rPr>
              <a:t>Страх, що зі мною це станеться </a:t>
            </a:r>
            <a:r>
              <a:rPr lang="uk-UA" sz="1800" dirty="0" smtClean="0"/>
              <a:t>(Земля загине, погано спить)</a:t>
            </a:r>
            <a:endParaRPr lang="uk-UA" sz="4800" dirty="0" smtClean="0"/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4400" dirty="0" smtClean="0">
                <a:solidFill>
                  <a:srgbClr val="FF0000"/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 </a:t>
            </a:r>
            <a:endParaRPr lang="uk-UA" sz="4400" dirty="0" smtClean="0">
              <a:solidFill>
                <a:srgbClr val="FF0000"/>
              </a:solidFill>
            </a:endParaRPr>
          </a:p>
        </p:txBody>
      </p:sp>
      <p:pic>
        <p:nvPicPr>
          <p:cNvPr id="17415" name="Picture 2" descr="D:\Downloads\televizor\1293469133_obese_1349954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3980163"/>
            <a:ext cx="3373438" cy="211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587332" y="5035850"/>
            <a:ext cx="4899025" cy="795337"/>
            <a:chOff x="4097845" y="5661248"/>
            <a:chExt cx="4898888" cy="796446"/>
          </a:xfrm>
        </p:grpSpPr>
        <p:pic>
          <p:nvPicPr>
            <p:cNvPr id="17419" name="Рисунок 1" descr="Описание: банер_оновл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5FBFB"/>
                </a:clrFrom>
                <a:clrTo>
                  <a:srgbClr val="F5FB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7845" y="5661248"/>
              <a:ext cx="383839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052234" y="6126163"/>
              <a:ext cx="408198" cy="33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421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573038" y="5951058"/>
              <a:ext cx="423695" cy="50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 txBox="1">
            <a:spLocks/>
          </p:cNvSpPr>
          <p:nvPr/>
        </p:nvSpPr>
        <p:spPr bwMode="auto">
          <a:xfrm>
            <a:off x="271462" y="476672"/>
            <a:ext cx="8567737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Font typeface="Wingdings" pitchFamily="2" charset="2"/>
              <a:buChar char="n"/>
            </a:pPr>
            <a:r>
              <a:rPr lang="uk-UA" sz="3200" dirty="0">
                <a:solidFill>
                  <a:srgbClr val="FF0000"/>
                </a:solidFill>
              </a:rPr>
              <a:t>Висока залежність від думки однолітків</a:t>
            </a:r>
            <a:r>
              <a:rPr lang="uk-UA" sz="3600" dirty="0">
                <a:solidFill>
                  <a:srgbClr val="FF0000"/>
                </a:solidFill>
              </a:rPr>
              <a:t> </a:t>
            </a:r>
            <a:r>
              <a:rPr lang="uk-UA" sz="2000" dirty="0"/>
              <a:t>(це всі дивляться і я хочу, тиск: </a:t>
            </a:r>
            <a:r>
              <a:rPr lang="uk-UA" sz="2000" dirty="0" smtClean="0"/>
              <a:t>дзвонять, </a:t>
            </a:r>
            <a:r>
              <a:rPr lang="uk-UA" sz="2000" dirty="0"/>
              <a:t>чого «</a:t>
            </a:r>
            <a:r>
              <a:rPr lang="uk-UA" sz="2000" dirty="0" err="1"/>
              <a:t>Універ</a:t>
            </a:r>
            <a:r>
              <a:rPr lang="uk-UA" sz="2000" dirty="0"/>
              <a:t>» не дивишся)</a:t>
            </a:r>
            <a:endParaRPr lang="uk-UA" sz="24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n"/>
            </a:pPr>
            <a:r>
              <a:rPr lang="uk-UA" sz="3200" dirty="0">
                <a:solidFill>
                  <a:srgbClr val="FF0000"/>
                </a:solidFill>
              </a:rPr>
              <a:t>Копіювання моделей поведінки </a:t>
            </a:r>
            <a:r>
              <a:rPr lang="uk-UA" sz="2000" dirty="0"/>
              <a:t>(може слугувати ідеями: знущання, вбивства специфічні, суїцид, коли п’ятеро на одного, і впав, а б’ють; брат брата підколює; захоплення героями)</a:t>
            </a:r>
            <a:endParaRPr lang="uk-UA" sz="24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n"/>
            </a:pPr>
            <a:r>
              <a:rPr lang="uk-UA" sz="3200" dirty="0">
                <a:solidFill>
                  <a:srgbClr val="FF0000"/>
                </a:solidFill>
              </a:rPr>
              <a:t>Вважають, що це є нормою життя, що це так і повинно бути </a:t>
            </a:r>
            <a:r>
              <a:rPr lang="uk-UA" sz="2400" dirty="0"/>
              <a:t>(</a:t>
            </a:r>
            <a:r>
              <a:rPr lang="uk-UA" sz="2000" dirty="0"/>
              <a:t>це подобається, це адреналін; кримінал – норма, вживання алкоголю)</a:t>
            </a:r>
            <a:endParaRPr lang="uk-UA" sz="1400" dirty="0"/>
          </a:p>
          <a:p>
            <a:pPr marL="342900" indent="-342900" algn="just">
              <a:spcBef>
                <a:spcPct val="20000"/>
              </a:spcBef>
              <a:buFont typeface="Wingdings" pitchFamily="2" charset="2"/>
              <a:buChar char="n"/>
            </a:pPr>
            <a:r>
              <a:rPr lang="uk-UA" sz="3200" dirty="0">
                <a:solidFill>
                  <a:srgbClr val="FF0000"/>
                </a:solidFill>
              </a:rPr>
              <a:t>Отупіння, деградація </a:t>
            </a:r>
            <a:r>
              <a:rPr lang="uk-UA" sz="2000" dirty="0"/>
              <a:t>(не інтелектуальний гумор, «</a:t>
            </a:r>
            <a:r>
              <a:rPr lang="uk-UA" sz="2000" dirty="0" err="1"/>
              <a:t>овощ</a:t>
            </a:r>
            <a:r>
              <a:rPr lang="uk-UA" sz="2000" dirty="0"/>
              <a:t> </a:t>
            </a:r>
            <a:r>
              <a:rPr lang="uk-UA" sz="2000" dirty="0" smtClean="0"/>
              <a:t> пасивний</a:t>
            </a:r>
            <a:r>
              <a:rPr lang="uk-UA" sz="2000" dirty="0"/>
              <a:t>», нема міркування, розвитку)</a:t>
            </a:r>
            <a:endParaRPr lang="uk-UA" sz="3200" dirty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n"/>
            </a:pP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375821" y="0"/>
            <a:ext cx="7467600" cy="652934"/>
          </a:xfrm>
        </p:spPr>
        <p:txBody>
          <a:bodyPr/>
          <a:lstStyle/>
          <a:p>
            <a:pPr eaLnBrk="1" hangingPunct="1"/>
            <a:r>
              <a:rPr lang="uk-UA" dirty="0" smtClean="0"/>
              <a:t>ІІІ. Ризики для дітей до 12 років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8439" name="Picture 2" descr="D:\Downloads\televizor\image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5417983"/>
            <a:ext cx="2355698" cy="1319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304614" y="5692262"/>
            <a:ext cx="4899025" cy="795337"/>
            <a:chOff x="4097845" y="5661248"/>
            <a:chExt cx="4898888" cy="796446"/>
          </a:xfrm>
        </p:grpSpPr>
        <p:pic>
          <p:nvPicPr>
            <p:cNvPr id="18443" name="Рисунок 1" descr="Описание: банер_оновл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5FBFB"/>
                </a:clrFrom>
                <a:clrTo>
                  <a:srgbClr val="F5FB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7845" y="5661248"/>
              <a:ext cx="383839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4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52234" y="6126163"/>
              <a:ext cx="408198" cy="33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44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3038" y="5951058"/>
              <a:ext cx="423695" cy="50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uk-UA" sz="320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6619" y="692696"/>
            <a:ext cx="8229600" cy="485380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Char char="n"/>
              <a:defRPr/>
            </a:pPr>
            <a:r>
              <a:rPr lang="uk-UA" dirty="0" smtClean="0">
                <a:solidFill>
                  <a:srgbClr val="FF0000"/>
                </a:solidFill>
              </a:rPr>
              <a:t>Копіювання моделей стосунків із перекрученими людськими цінностями </a:t>
            </a:r>
            <a:r>
              <a:rPr lang="uk-UA" sz="2000" dirty="0" smtClean="0"/>
              <a:t>(пародія на сім’ю замість материнства, доброти, що треба берегти близьких і себе; демонструється безвідповідальність, якісь розборки між людьми, що вважались недостойними, невістка не зрозуміла свекруху; всі з усіма сплять і всім добре, це така крутизна)</a:t>
            </a:r>
            <a:endParaRPr lang="uk-UA" dirty="0" smtClean="0"/>
          </a:p>
          <a:p>
            <a:pPr lvl="6" algn="just">
              <a:buFont typeface="Wingdings" pitchFamily="2" charset="2"/>
              <a:buChar char="n"/>
              <a:defRPr/>
            </a:pPr>
            <a:r>
              <a:rPr lang="uk-UA" sz="3200" dirty="0" smtClean="0">
                <a:solidFill>
                  <a:srgbClr val="FF0000"/>
                </a:solidFill>
              </a:rPr>
              <a:t>Спрощене розуміння подій </a:t>
            </a:r>
            <a:r>
              <a:rPr lang="uk-UA" dirty="0" smtClean="0"/>
              <a:t>(не сприймають, що це про правоохоронну систему, а про подію; спотворене бачення соціального життя; рисує нереальний світ, переноситься в нього)</a:t>
            </a:r>
          </a:p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</p:txBody>
      </p:sp>
      <p:sp>
        <p:nvSpPr>
          <p:cNvPr id="19460" name="Заголовок 1"/>
          <p:cNvSpPr>
            <a:spLocks noGrp="1"/>
          </p:cNvSpPr>
          <p:nvPr>
            <p:ph type="title"/>
          </p:nvPr>
        </p:nvSpPr>
        <p:spPr>
          <a:xfrm>
            <a:off x="317274" y="116632"/>
            <a:ext cx="7467600" cy="580926"/>
          </a:xfrm>
        </p:spPr>
        <p:txBody>
          <a:bodyPr/>
          <a:lstStyle/>
          <a:p>
            <a:pPr eaLnBrk="1" hangingPunct="1"/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. Ризики для дітей до 16 років</a:t>
            </a:r>
            <a:endParaRPr lang="ru-RU" dirty="0" smtClean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9463" name="Picture 2" descr="D:\Downloads\televizor\images 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284984"/>
            <a:ext cx="2881313" cy="2465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3409912" y="5493593"/>
            <a:ext cx="4899025" cy="795337"/>
            <a:chOff x="4097845" y="5661248"/>
            <a:chExt cx="4898888" cy="796446"/>
          </a:xfrm>
        </p:grpSpPr>
        <p:pic>
          <p:nvPicPr>
            <p:cNvPr id="19467" name="Рисунок 1" descr="Описание: банер_оновл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5FBFB"/>
                </a:clrFrom>
                <a:clrTo>
                  <a:srgbClr val="F5FB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97845" y="5661248"/>
              <a:ext cx="383839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52234" y="6126163"/>
              <a:ext cx="408198" cy="331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3038" y="5951058"/>
              <a:ext cx="423695" cy="50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 vert="horz" anchor="b">
            <a:noAutofit/>
          </a:bodyPr>
          <a:lstStyle/>
          <a:p>
            <a:pPr algn="ctr"/>
            <a:r>
              <a:rPr lang="uk-UA" sz="3500" dirty="0"/>
              <a:t>Вікові психологічні новоутворення, що визначають </a:t>
            </a:r>
            <a:r>
              <a:rPr lang="uk-UA" sz="3500" dirty="0" err="1"/>
              <a:t>медіаризики</a:t>
            </a:r>
            <a:r>
              <a:rPr lang="uk-UA" sz="3500" dirty="0"/>
              <a:t> </a:t>
            </a:r>
            <a:endParaRPr lang="ru-RU" sz="35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461994"/>
              </p:ext>
            </p:extLst>
          </p:nvPr>
        </p:nvGraphicFramePr>
        <p:xfrm>
          <a:off x="251521" y="1700213"/>
          <a:ext cx="8543228" cy="490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2304256"/>
                <a:gridCol w="2016224"/>
                <a:gridCol w="2134517"/>
              </a:tblGrid>
              <a:tr h="58167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На межі 6р</a:t>
                      </a:r>
                      <a:r>
                        <a:rPr lang="en-US" sz="2800" dirty="0" smtClean="0"/>
                        <a:t>.</a:t>
                      </a:r>
                      <a:r>
                        <a:rPr lang="uk-UA" sz="2800" dirty="0" smtClean="0"/>
                        <a:t>  </a:t>
                      </a:r>
                      <a:endParaRPr lang="ru-RU" sz="2800" dirty="0"/>
                    </a:p>
                  </a:txBody>
                  <a:tcPr marL="90916" marR="9091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9 -10р</a:t>
                      </a:r>
                      <a:r>
                        <a:rPr lang="en-US" sz="2800" dirty="0" smtClean="0"/>
                        <a:t>. 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0916" marR="9091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12 р</a:t>
                      </a:r>
                      <a:r>
                        <a:rPr lang="en-US" sz="2800" dirty="0" smtClean="0"/>
                        <a:t>.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0916" marR="9091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 16 р.</a:t>
                      </a:r>
                      <a:endParaRPr lang="ru-RU" sz="2800" dirty="0"/>
                    </a:p>
                  </a:txBody>
                  <a:tcPr marL="90916" marR="90916" marT="45726" marB="45726"/>
                </a:tc>
              </a:tr>
              <a:tr h="3955398"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Розрізнення реальності і фантазії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Самоусвідом-лення</a:t>
                      </a: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своїх переживань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Висока візуальна чутливість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/>
                      <a:endParaRPr lang="ru-RU" sz="2000" dirty="0"/>
                    </a:p>
                  </a:txBody>
                  <a:tcPr marL="90916" marR="90916" marT="45726" marB="45726"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 </a:t>
                      </a:r>
                      <a:r>
                        <a:rPr lang="uk-UA" sz="200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медіареаль-ності</a:t>
                      </a:r>
                      <a:endParaRPr lang="uk-UA" sz="20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 мотивів дій і наслідків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Самоконтроль і спокуса наслідування</a:t>
                      </a:r>
                      <a:endParaRPr lang="ru-RU" sz="2000" dirty="0"/>
                    </a:p>
                  </a:txBody>
                  <a:tcPr marL="90916" marR="90916" marT="45726" marB="45726"/>
                </a:tc>
                <a:tc>
                  <a:txBody>
                    <a:bodyPr/>
                    <a:lstStyle/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Соціальний інтелект</a:t>
                      </a:r>
                    </a:p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 гумору і абстрактне мислення</a:t>
                      </a:r>
                    </a:p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Емоційний розвиток і критичність</a:t>
                      </a:r>
                    </a:p>
                    <a:p>
                      <a:pPr marL="144000" indent="-144000">
                        <a:buFont typeface="Arial" pitchFamily="34" charset="0"/>
                        <a:buChar char="•"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Відсутність досвіду</a:t>
                      </a:r>
                      <a:endParaRPr lang="ru-RU" sz="2000" dirty="0"/>
                    </a:p>
                  </a:txBody>
                  <a:tcPr marL="90916" marR="90916" marT="45726" marB="45726"/>
                </a:tc>
                <a:tc>
                  <a:txBody>
                    <a:bodyPr/>
                    <a:lstStyle/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Ідеалізація кумирів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Моральний розвиток і кримінальні проблеми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Перевірка своїх обмежень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Стосунки і сексуальність</a:t>
                      </a:r>
                      <a:endParaRPr lang="ru-RU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44000" indent="-144000"/>
                      <a:endParaRPr lang="ru-RU" sz="2000" dirty="0"/>
                    </a:p>
                  </a:txBody>
                  <a:tcPr marL="90916" marR="90916" marT="45726" marB="45726"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680068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/>
              <a:t>Позитивний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медійний</a:t>
            </a:r>
            <a:r>
              <a:rPr lang="ru-RU" sz="4000" dirty="0" smtClean="0"/>
              <a:t> </a:t>
            </a:r>
            <a:r>
              <a:rPr lang="ru-RU" sz="4000" dirty="0" err="1" smtClean="0"/>
              <a:t>вплив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20" y="1000108"/>
          <a:ext cx="8429684" cy="524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5572132" cy="128588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Місія дорослих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214414" y="857232"/>
          <a:ext cx="78581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4500563" y="749300"/>
            <a:ext cx="4140200" cy="1143000"/>
          </a:xfrm>
          <a:noFill/>
        </p:spPr>
        <p:txBody>
          <a:bodyPr/>
          <a:lstStyle/>
          <a:p>
            <a:pPr eaLnBrk="1" hangingPunct="1"/>
            <a:r>
              <a:rPr lang="uk-UA" sz="4000" b="1" smtClean="0">
                <a:solidFill>
                  <a:srgbClr val="FF3300"/>
                </a:solidFill>
                <a:latin typeface="MagistralTT" pitchFamily="2" charset="-52"/>
              </a:rPr>
              <a:t>Україна</a:t>
            </a:r>
            <a:r>
              <a:rPr lang="ru-RU" sz="4000" b="1" smtClean="0">
                <a:latin typeface="MagistralTT" pitchFamily="2" charset="-52"/>
              </a:rPr>
              <a:t> 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sz="quarter" idx="1"/>
          </p:nvPr>
        </p:nvSpPr>
        <p:spPr>
          <a:xfrm>
            <a:off x="428596" y="2928934"/>
            <a:ext cx="8464579" cy="3813179"/>
          </a:xfrm>
          <a:noFill/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uk-UA" sz="2600" dirty="0" smtClean="0"/>
              <a:t>Формалізм у використанні Медіа-джерел.</a:t>
            </a:r>
            <a:endParaRPr lang="ru-RU" sz="2600" dirty="0" smtClean="0"/>
          </a:p>
          <a:p>
            <a:pPr marL="609600" indent="-609600" eaLnBrk="1" hangingPunct="1"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uk-UA" sz="2600" dirty="0" smtClean="0"/>
              <a:t>Забезпеченість </a:t>
            </a:r>
            <a:r>
              <a:rPr lang="en-US" sz="2600" dirty="0" smtClean="0"/>
              <a:t>Interne</a:t>
            </a:r>
            <a:r>
              <a:rPr lang="uk-UA" sz="2600" dirty="0" smtClean="0"/>
              <a:t>том лише 45% у містах і 20% у селах.</a:t>
            </a:r>
            <a:endParaRPr lang="ru-RU" sz="2600" dirty="0" smtClean="0"/>
          </a:p>
          <a:p>
            <a:pPr marL="609600" indent="-609600" eaLnBrk="1" hangingPunct="1"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uk-UA" sz="2600" dirty="0" smtClean="0"/>
              <a:t>40-50% учителів самі не досконало володіють Медіа-простором.</a:t>
            </a:r>
            <a:endParaRPr lang="ru-RU" sz="2600" dirty="0" smtClean="0"/>
          </a:p>
          <a:p>
            <a:pPr marL="609600" indent="-609600" eaLnBrk="1" hangingPunct="1"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uk-UA" sz="2600" dirty="0" smtClean="0"/>
              <a:t>Свідомість учнів не достатньо орієнтована на самостійне здобуття знань.</a:t>
            </a:r>
            <a:endParaRPr lang="ru-RU" sz="2600" dirty="0" smtClean="0"/>
          </a:p>
          <a:p>
            <a:pPr marL="609600" indent="-609600" eaLnBrk="1" hangingPunct="1">
              <a:lnSpc>
                <a:spcPct val="90000"/>
              </a:lnSpc>
              <a:spcBef>
                <a:spcPts val="18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uk-UA" sz="2600" dirty="0" smtClean="0"/>
              <a:t>Немає системи навчальних Медіа.</a:t>
            </a:r>
            <a:endParaRPr lang="ru-RU" sz="2600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8197" name="Picture 8" descr="custom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310730"/>
            <a:ext cx="3343768" cy="2438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323528" y="188641"/>
            <a:ext cx="8424936" cy="2808312"/>
          </a:xfrm>
          <a:noFill/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uk-UA" sz="3600" dirty="0" smtClean="0"/>
              <a:t>	Отже</a:t>
            </a:r>
            <a:r>
              <a:rPr lang="uk-UA" sz="3600" dirty="0" smtClean="0"/>
              <a:t>,                </a:t>
            </a:r>
            <a:r>
              <a:rPr lang="uk-UA" sz="3600" dirty="0" smtClean="0"/>
              <a:t>без системи, плановості, </a:t>
            </a:r>
            <a:r>
              <a:rPr lang="uk-UA" sz="3600" dirty="0" err="1" smtClean="0"/>
              <a:t>психоголічної</a:t>
            </a:r>
            <a:r>
              <a:rPr lang="uk-UA" sz="3600" dirty="0" smtClean="0"/>
              <a:t> підготовки учителя, матеріальної оснащеності досягти позитивних результатів у використанні Медіа дуже проблематично.</a:t>
            </a:r>
            <a:r>
              <a:rPr lang="uk-UA" sz="3600" i="1" dirty="0" smtClean="0"/>
              <a:t> </a:t>
            </a:r>
            <a:endParaRPr lang="ru-RU" sz="3600" i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14341" name="Picture 7" descr="Ear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3356992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8640"/>
            <a:ext cx="8363272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/>
              <a:t>Одним з основних способів буття людини в інформаційному суспільстві є віртуальність, але людина все-таки , за </a:t>
            </a:r>
            <a:r>
              <a:rPr lang="uk-UA" sz="3200" dirty="0" smtClean="0"/>
              <a:t>винятком </a:t>
            </a:r>
            <a:r>
              <a:rPr lang="uk-UA" sz="3200" dirty="0"/>
              <a:t>патологічних  випадків залишається в реальному житті й продовжує вирішувати  </a:t>
            </a:r>
            <a:r>
              <a:rPr lang="uk-UA" sz="3200" dirty="0" smtClean="0"/>
              <a:t>реально-існуючі   </a:t>
            </a:r>
            <a:r>
              <a:rPr lang="uk-UA" sz="3200" dirty="0"/>
              <a:t>проблеми.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115616" y="4869160"/>
            <a:ext cx="681223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i="1" dirty="0" smtClean="0"/>
              <a:t>Презентацію підготувала та провела за нею інтерактивну бесіду в рамках педагогічної ради від 4 лютого 2016 року </a:t>
            </a:r>
            <a:r>
              <a:rPr lang="uk-UA" sz="2000" b="1" i="1" dirty="0" smtClean="0"/>
              <a:t>завуч школи, вчитель – методист, викладач предмету «Інформаційні технології» Валентина Володимирівна Буряк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10760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8422" y="764704"/>
            <a:ext cx="5230103" cy="4334457"/>
          </a:xfrm>
        </p:spPr>
        <p:txBody>
          <a:bodyPr>
            <a:noAutofit/>
          </a:bodyPr>
          <a:lstStyle/>
          <a:p>
            <a:pPr marL="0" indent="263525">
              <a:buNone/>
            </a:pPr>
            <a:r>
              <a:rPr lang="uk-UA" sz="2800" b="1" dirty="0" err="1">
                <a:solidFill>
                  <a:schemeClr val="bg2">
                    <a:lumMod val="25000"/>
                  </a:schemeClr>
                </a:solidFill>
              </a:rPr>
              <a:t>Медіаосвіта</a:t>
            </a:r>
            <a:r>
              <a:rPr lang="uk-UA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800" dirty="0"/>
              <a:t>– частина освітнього процесу, спрямована на формування в суспільстві </a:t>
            </a:r>
            <a:r>
              <a:rPr lang="uk-UA" sz="2800" dirty="0" err="1"/>
              <a:t>медіакультури</a:t>
            </a:r>
            <a:r>
              <a:rPr lang="uk-UA" sz="2800" dirty="0"/>
              <a:t>, підготовку особистості до безпечної та ефективної взаємодії із сучасною системою </a:t>
            </a:r>
            <a:r>
              <a:rPr lang="uk-UA" sz="2800" dirty="0" err="1"/>
              <a:t>масмедіа</a:t>
            </a:r>
            <a:r>
              <a:rPr lang="uk-UA" sz="2800" dirty="0"/>
              <a:t>, включаючи як традиційні так і новітні медіа з урахуванням розвитку інформаційно-комунікаційних технологій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2" descr="http://viennaos.net/uploads/posts/2009-08/1251147479_touchscre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2770" y="1440730"/>
            <a:ext cx="318928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6840760" cy="57606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Згадайте, будь ласка,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всі типи мас-медіа,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які ви використовували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або які на вас впливали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з того моменту, 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як ви прокинулись?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908720"/>
            <a:ext cx="187220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ru-RU" sz="3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79512" y="1041535"/>
            <a:ext cx="8352928" cy="540060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Радіо</a:t>
            </a:r>
          </a:p>
          <a:p>
            <a:r>
              <a:rPr lang="uk-UA" dirty="0" smtClean="0"/>
              <a:t>Телебачення</a:t>
            </a:r>
          </a:p>
          <a:p>
            <a:r>
              <a:rPr lang="uk-UA" dirty="0" smtClean="0"/>
              <a:t>Газети</a:t>
            </a:r>
          </a:p>
          <a:p>
            <a:r>
              <a:rPr lang="uk-UA" dirty="0" smtClean="0"/>
              <a:t>Часописи</a:t>
            </a:r>
          </a:p>
          <a:p>
            <a:r>
              <a:rPr lang="uk-UA" dirty="0" smtClean="0"/>
              <a:t>Інтернет /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ютери</a:t>
            </a:r>
            <a:r>
              <a:rPr lang="uk-UA" dirty="0" smtClean="0"/>
              <a:t> та фільми</a:t>
            </a:r>
          </a:p>
          <a:p>
            <a:r>
              <a:rPr lang="uk-UA" dirty="0" smtClean="0"/>
              <a:t>Мобільні телефони</a:t>
            </a:r>
          </a:p>
          <a:p>
            <a:r>
              <a:rPr lang="uk-UA" dirty="0" err="1" smtClean="0"/>
              <a:t>Айподи</a:t>
            </a:r>
            <a:r>
              <a:rPr lang="uk-UA" dirty="0" smtClean="0"/>
              <a:t> або МР3-плеєри</a:t>
            </a:r>
          </a:p>
          <a:p>
            <a:r>
              <a:rPr lang="uk-UA" dirty="0" smtClean="0"/>
              <a:t>Відео та </a:t>
            </a:r>
            <a:r>
              <a:rPr lang="uk-UA" dirty="0" err="1" smtClean="0"/>
              <a:t>комп</a:t>
            </a:r>
            <a:r>
              <a:rPr lang="en-US" dirty="0" smtClean="0"/>
              <a:t>’</a:t>
            </a:r>
            <a:r>
              <a:rPr lang="uk-UA" dirty="0" err="1" smtClean="0"/>
              <a:t>ютерні</a:t>
            </a:r>
            <a:r>
              <a:rPr lang="uk-UA" dirty="0" smtClean="0"/>
              <a:t> ігри</a:t>
            </a:r>
          </a:p>
          <a:p>
            <a:r>
              <a:rPr lang="uk-UA" dirty="0" smtClean="0"/>
              <a:t>Інші музичні записи (наприклад, </a:t>
            </a:r>
            <a:r>
              <a:rPr lang="en-US" dirty="0" smtClean="0"/>
              <a:t> CD</a:t>
            </a:r>
            <a:r>
              <a:rPr lang="uk-UA" dirty="0" smtClean="0"/>
              <a:t> або просто записи)</a:t>
            </a:r>
          </a:p>
          <a:p>
            <a:pPr algn="just"/>
            <a:r>
              <a:rPr lang="uk-UA" dirty="0" err="1" smtClean="0"/>
              <a:t>Білборди</a:t>
            </a:r>
            <a:r>
              <a:rPr lang="uk-UA" dirty="0" smtClean="0"/>
              <a:t> та інші типи реклами (зокрема слова або картинки на одягу, інформацію в магазинах, на стадіонах, упаковці їжі), а також </a:t>
            </a:r>
            <a:r>
              <a:rPr lang="uk-UA" dirty="0" err="1" smtClean="0"/>
              <a:t>постерах</a:t>
            </a:r>
            <a:r>
              <a:rPr lang="uk-UA" dirty="0" smtClean="0"/>
              <a:t> та </a:t>
            </a:r>
            <a:r>
              <a:rPr lang="uk-UA" dirty="0" err="1" smtClean="0"/>
              <a:t>флаєрах</a:t>
            </a:r>
            <a:endParaRPr lang="uk-UA" dirty="0" smtClean="0"/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8639"/>
            <a:ext cx="4233194" cy="2561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 err="1"/>
              <a:t>Що</a:t>
            </a:r>
            <a:r>
              <a:rPr lang="ru-RU" sz="4000" b="1" i="1" dirty="0"/>
              <a:t> ми </a:t>
            </a:r>
            <a:r>
              <a:rPr lang="ru-RU" sz="4000" b="1" i="1" dirty="0" err="1"/>
              <a:t>шукаємо</a:t>
            </a:r>
            <a:r>
              <a:rPr lang="ru-RU" sz="4000" b="1" i="1" dirty="0"/>
              <a:t> в </a:t>
            </a:r>
            <a:r>
              <a:rPr lang="ru-RU" sz="4000" b="1" i="1" dirty="0" err="1"/>
              <a:t>медіа</a:t>
            </a:r>
            <a:r>
              <a:rPr lang="ru-RU" sz="4000" b="1" i="1" dirty="0"/>
              <a:t>? </a:t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536462" cy="3449544"/>
          </a:xfrm>
        </p:spPr>
        <p:txBody>
          <a:bodyPr/>
          <a:lstStyle/>
          <a:p>
            <a:r>
              <a:rPr lang="ru-RU" sz="3600" dirty="0" err="1" smtClean="0"/>
              <a:t>Новини</a:t>
            </a:r>
            <a:r>
              <a:rPr lang="ru-RU" sz="3600" dirty="0" smtClean="0"/>
              <a:t> </a:t>
            </a:r>
            <a:r>
              <a:rPr lang="ru-RU" sz="3600" dirty="0"/>
              <a:t>(</a:t>
            </a:r>
            <a:r>
              <a:rPr lang="ru-RU" sz="3600" dirty="0" err="1"/>
              <a:t>факти</a:t>
            </a:r>
            <a:r>
              <a:rPr lang="ru-RU" sz="3600" dirty="0"/>
              <a:t>) </a:t>
            </a:r>
          </a:p>
          <a:p>
            <a:r>
              <a:rPr lang="ru-RU" sz="3600" dirty="0" smtClean="0"/>
              <a:t>Погляди</a:t>
            </a:r>
            <a:r>
              <a:rPr lang="ru-RU" sz="3600" dirty="0"/>
              <a:t>, точки </a:t>
            </a:r>
            <a:r>
              <a:rPr lang="ru-RU" sz="3600" dirty="0" err="1"/>
              <a:t>зору</a:t>
            </a:r>
            <a:r>
              <a:rPr lang="ru-RU" sz="3600" dirty="0"/>
              <a:t> та </a:t>
            </a:r>
            <a:r>
              <a:rPr lang="ru-RU" sz="3600" dirty="0" err="1"/>
              <a:t>оцінки</a:t>
            </a:r>
            <a:r>
              <a:rPr lang="ru-RU" sz="3600" dirty="0"/>
              <a:t> </a:t>
            </a:r>
            <a:r>
              <a:rPr lang="ru-RU" sz="3600" dirty="0" err="1"/>
              <a:t>подій</a:t>
            </a:r>
            <a:r>
              <a:rPr lang="ru-RU" sz="3600" dirty="0"/>
              <a:t> </a:t>
            </a:r>
          </a:p>
          <a:p>
            <a:r>
              <a:rPr lang="ru-RU" sz="3600" dirty="0" err="1" smtClean="0"/>
              <a:t>Знання</a:t>
            </a:r>
            <a:r>
              <a:rPr lang="ru-RU" sz="3600" dirty="0" smtClean="0"/>
              <a:t> </a:t>
            </a:r>
            <a:r>
              <a:rPr lang="ru-RU" sz="3600" dirty="0"/>
              <a:t>(</a:t>
            </a:r>
            <a:r>
              <a:rPr lang="ru-RU" sz="3600" dirty="0" err="1"/>
              <a:t>освіта</a:t>
            </a:r>
            <a:r>
              <a:rPr lang="ru-RU" sz="3600" dirty="0"/>
              <a:t>/</a:t>
            </a:r>
            <a:r>
              <a:rPr lang="ru-RU" sz="3600" dirty="0" err="1"/>
              <a:t>самоосвіта</a:t>
            </a:r>
            <a:r>
              <a:rPr lang="ru-RU" sz="3600" dirty="0"/>
              <a:t>) </a:t>
            </a:r>
          </a:p>
          <a:p>
            <a:r>
              <a:rPr lang="ru-RU" sz="3600" dirty="0" err="1" smtClean="0"/>
              <a:t>Розваги</a:t>
            </a:r>
            <a:r>
              <a:rPr lang="ru-RU" sz="3600" dirty="0" smtClean="0"/>
              <a:t> </a:t>
            </a:r>
            <a:endParaRPr lang="ru-RU" sz="3600" dirty="0"/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7" y="4365104"/>
            <a:ext cx="3952286" cy="2059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55429"/>
            <a:ext cx="2585864" cy="1939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91" y="2780928"/>
            <a:ext cx="2376264" cy="1903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94" y="4683967"/>
            <a:ext cx="1375229" cy="183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07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6632"/>
            <a:ext cx="8748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/>
              <a:t>Сучасний</a:t>
            </a:r>
            <a:r>
              <a:rPr lang="ru-RU" sz="4400" dirty="0"/>
              <a:t> </a:t>
            </a:r>
            <a:r>
              <a:rPr lang="ru-RU" sz="4400" dirty="0" err="1"/>
              <a:t>медіа</a:t>
            </a:r>
            <a:r>
              <a:rPr lang="ru-RU" sz="4400" dirty="0"/>
              <a:t> </a:t>
            </a:r>
            <a:r>
              <a:rPr lang="ru-RU" sz="4400" dirty="0" err="1"/>
              <a:t>споживач</a:t>
            </a:r>
            <a:r>
              <a:rPr lang="ru-RU" sz="4400" dirty="0"/>
              <a:t> </a:t>
            </a:r>
            <a:r>
              <a:rPr lang="ru-RU" sz="4400" dirty="0" err="1" smtClean="0"/>
              <a:t>близько</a:t>
            </a:r>
            <a:r>
              <a:rPr lang="ru-RU" sz="4400" dirty="0" smtClean="0"/>
              <a:t> </a:t>
            </a:r>
            <a:r>
              <a:rPr lang="ru-RU" sz="4400" dirty="0"/>
              <a:t>30% часу, </a:t>
            </a:r>
            <a:r>
              <a:rPr lang="ru-RU" sz="4400" dirty="0" err="1"/>
              <a:t>витраченого</a:t>
            </a:r>
            <a:r>
              <a:rPr lang="ru-RU" sz="4400" dirty="0"/>
              <a:t> на </a:t>
            </a:r>
            <a:r>
              <a:rPr lang="ru-RU" sz="4400" dirty="0" err="1"/>
              <a:t>мас-медіа</a:t>
            </a:r>
            <a:r>
              <a:rPr lang="ru-RU" sz="4400" dirty="0"/>
              <a:t>, люди </a:t>
            </a:r>
            <a:r>
              <a:rPr lang="ru-RU" sz="4400" dirty="0" err="1"/>
              <a:t>віддають</a:t>
            </a:r>
            <a:r>
              <a:rPr lang="ru-RU" sz="4400" dirty="0"/>
              <a:t> </a:t>
            </a:r>
            <a:r>
              <a:rPr lang="ru-RU" sz="4400" dirty="0" err="1"/>
              <a:t>двом</a:t>
            </a:r>
            <a:r>
              <a:rPr lang="ru-RU" sz="4400" dirty="0"/>
              <a:t> </a:t>
            </a:r>
            <a:r>
              <a:rPr lang="ru-RU" sz="4400" dirty="0" err="1"/>
              <a:t>або</a:t>
            </a:r>
            <a:r>
              <a:rPr lang="ru-RU" sz="4400" dirty="0"/>
              <a:t> </a:t>
            </a:r>
            <a:r>
              <a:rPr lang="ru-RU" sz="4400" dirty="0" err="1"/>
              <a:t>більше</a:t>
            </a:r>
            <a:r>
              <a:rPr lang="ru-RU" sz="4400" dirty="0"/>
              <a:t> </a:t>
            </a:r>
            <a:r>
              <a:rPr lang="ru-RU" sz="4400" dirty="0" err="1"/>
              <a:t>медіа</a:t>
            </a:r>
            <a:r>
              <a:rPr lang="ru-RU" sz="4400" dirty="0"/>
              <a:t> </a:t>
            </a:r>
            <a:r>
              <a:rPr lang="ru-RU" sz="4400" dirty="0" err="1"/>
              <a:t>одночасно</a:t>
            </a:r>
            <a:r>
              <a:rPr lang="ru-RU" sz="4400" dirty="0"/>
              <a:t> </a:t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009468" cy="314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5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600" y="457200"/>
            <a:ext cx="7467600" cy="1143000"/>
          </a:xfrm>
        </p:spPr>
        <p:txBody>
          <a:bodyPr>
            <a:noAutofit/>
          </a:bodyPr>
          <a:lstStyle/>
          <a:p>
            <a:r>
              <a:rPr lang="uk-UA" sz="4000" b="1" i="1" dirty="0" smtClean="0"/>
              <a:t>Медіа-простір</a:t>
            </a:r>
            <a:endParaRPr lang="uk-UA" sz="4000" b="1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(</a:t>
            </a:r>
            <a:r>
              <a:rPr lang="uk-UA" sz="2800" dirty="0" err="1">
                <a:hlinkClick r:id="rId2"/>
              </a:rPr>
              <a:t>англ</a:t>
            </a:r>
            <a:r>
              <a:rPr lang="uk-UA" sz="2800" dirty="0">
                <a:hlinkClick r:id="rId2"/>
              </a:rPr>
              <a:t>.</a:t>
            </a:r>
            <a:r>
              <a:rPr lang="en-US" sz="2800" i="1" dirty="0" err="1">
                <a:hlinkClick r:id="rId2"/>
              </a:rPr>
              <a:t>Mediaspace</a:t>
            </a:r>
            <a:r>
              <a:rPr lang="en-US" sz="2800" dirty="0">
                <a:hlinkClick r:id="rId2"/>
              </a:rPr>
              <a:t>) — </a:t>
            </a:r>
            <a:r>
              <a:rPr lang="uk-UA" sz="2800" dirty="0">
                <a:hlinkClick r:id="rId2"/>
              </a:rPr>
              <a:t>це </a:t>
            </a:r>
            <a:r>
              <a:rPr lang="en-US" sz="2800" dirty="0">
                <a:hlinkClick r:id="rId2"/>
              </a:rPr>
              <a:t>«</a:t>
            </a:r>
            <a:r>
              <a:rPr lang="ru-RU" sz="2800" dirty="0" err="1">
                <a:hlinkClick r:id="rId2"/>
              </a:rPr>
              <a:t>електронні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умови</a:t>
            </a:r>
            <a:r>
              <a:rPr lang="ru-RU" sz="2800" dirty="0">
                <a:hlinkClick r:id="rId2"/>
              </a:rPr>
              <a:t>, в </a:t>
            </a:r>
            <a:r>
              <a:rPr lang="ru-RU" sz="2800" dirty="0" err="1">
                <a:hlinkClick r:id="rId2"/>
              </a:rPr>
              <a:t>яких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групи</a:t>
            </a:r>
            <a:r>
              <a:rPr lang="ru-RU" sz="2800" dirty="0">
                <a:hlinkClick r:id="rId2"/>
              </a:rPr>
              <a:t> людей </a:t>
            </a:r>
            <a:r>
              <a:rPr lang="ru-RU" sz="2800" dirty="0" err="1">
                <a:hlinkClick r:id="rId2"/>
              </a:rPr>
              <a:t>можуть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працювати</a:t>
            </a:r>
            <a:r>
              <a:rPr lang="ru-RU" sz="2800" dirty="0">
                <a:hlinkClick r:id="rId2"/>
              </a:rPr>
              <a:t> разом, </a:t>
            </a:r>
            <a:r>
              <a:rPr lang="ru-RU" sz="2800" dirty="0" err="1">
                <a:hlinkClick r:id="rId2"/>
              </a:rPr>
              <a:t>навіть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якщо</a:t>
            </a:r>
            <a:r>
              <a:rPr lang="ru-RU" sz="2800" dirty="0">
                <a:hlinkClick r:id="rId2"/>
              </a:rPr>
              <a:t> вони не </a:t>
            </a:r>
            <a:r>
              <a:rPr lang="ru-RU" sz="2800" dirty="0" err="1">
                <a:hlinkClick r:id="rId2"/>
              </a:rPr>
              <a:t>знаходяться</a:t>
            </a:r>
            <a:r>
              <a:rPr lang="ru-RU" sz="2800" dirty="0">
                <a:hlinkClick r:id="rId2"/>
              </a:rPr>
              <a:t> в одному й тому ж </a:t>
            </a:r>
            <a:r>
              <a:rPr lang="ru-RU" sz="2800" dirty="0" err="1">
                <a:hlinkClick r:id="rId2"/>
              </a:rPr>
              <a:t>місці</a:t>
            </a:r>
            <a:r>
              <a:rPr lang="ru-RU" sz="2800" dirty="0">
                <a:hlinkClick r:id="rId2"/>
              </a:rPr>
              <a:t> в той же час. В </a:t>
            </a:r>
            <a:r>
              <a:rPr lang="ru-RU" sz="2800" dirty="0" err="1">
                <a:hlinkClick r:id="rId2"/>
              </a:rPr>
              <a:t>медіа-просторі</a:t>
            </a:r>
            <a:r>
              <a:rPr lang="ru-RU" sz="2800" dirty="0">
                <a:hlinkClick r:id="rId2"/>
              </a:rPr>
              <a:t>, люди </a:t>
            </a:r>
            <a:r>
              <a:rPr lang="ru-RU" sz="2800" dirty="0" err="1">
                <a:hlinkClick r:id="rId2"/>
              </a:rPr>
              <a:t>можуть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створювати</a:t>
            </a:r>
            <a:r>
              <a:rPr lang="ru-RU" sz="2800" dirty="0">
                <a:hlinkClick r:id="rId2"/>
              </a:rPr>
              <a:t> в реальному </a:t>
            </a:r>
            <a:r>
              <a:rPr lang="ru-RU" sz="2800" dirty="0" err="1">
                <a:hlinkClick r:id="rId2"/>
              </a:rPr>
              <a:t>часі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візуальні</a:t>
            </a:r>
            <a:r>
              <a:rPr lang="ru-RU" sz="2800" dirty="0">
                <a:hlinkClick r:id="rId2"/>
              </a:rPr>
              <a:t> та </a:t>
            </a:r>
            <a:r>
              <a:rPr lang="ru-RU" sz="2800" dirty="0" err="1">
                <a:hlinkClick r:id="rId2"/>
              </a:rPr>
              <a:t>звукові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середовища</a:t>
            </a:r>
            <a:r>
              <a:rPr lang="ru-RU" sz="2800" dirty="0">
                <a:hlinkClick r:id="rId2"/>
              </a:rPr>
              <a:t>, </a:t>
            </a:r>
            <a:r>
              <a:rPr lang="ru-RU" sz="2800" dirty="0" err="1">
                <a:hlinkClick r:id="rId2"/>
              </a:rPr>
              <a:t>які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охоплюють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фізично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розподілені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площі</a:t>
            </a:r>
            <a:r>
              <a:rPr lang="ru-RU" sz="2800" dirty="0">
                <a:hlinkClick r:id="rId2"/>
              </a:rPr>
              <a:t>. Вони </a:t>
            </a:r>
            <a:r>
              <a:rPr lang="ru-RU" sz="2800" dirty="0" err="1">
                <a:hlinkClick r:id="rId2"/>
              </a:rPr>
              <a:t>також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можуть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контролювати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запис</a:t>
            </a:r>
            <a:r>
              <a:rPr lang="ru-RU" sz="2800" dirty="0">
                <a:hlinkClick r:id="rId2"/>
              </a:rPr>
              <a:t>, доступ та </a:t>
            </a:r>
            <a:r>
              <a:rPr lang="ru-RU" sz="2800" dirty="0" err="1">
                <a:hlinkClick r:id="rId2"/>
              </a:rPr>
              <a:t>відтворення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зображень</a:t>
            </a:r>
            <a:r>
              <a:rPr lang="ru-RU" sz="2800" dirty="0">
                <a:hlinkClick r:id="rId2"/>
              </a:rPr>
              <a:t> і </a:t>
            </a:r>
            <a:r>
              <a:rPr lang="ru-RU" sz="2800" dirty="0" err="1">
                <a:hlinkClick r:id="rId2"/>
              </a:rPr>
              <a:t>звуків</a:t>
            </a:r>
            <a:r>
              <a:rPr lang="ru-RU" sz="2800" dirty="0">
                <a:hlinkClick r:id="rId2"/>
              </a:rPr>
              <a:t> з </a:t>
            </a:r>
            <a:r>
              <a:rPr lang="ru-RU" sz="2800" dirty="0" err="1">
                <a:hlinkClick r:id="rId2"/>
              </a:rPr>
              <a:t>цих</a:t>
            </a:r>
            <a:r>
              <a:rPr lang="ru-RU" sz="2800" dirty="0">
                <a:hlinkClick r:id="rId2"/>
              </a:rPr>
              <a:t> </a:t>
            </a:r>
            <a:r>
              <a:rPr lang="ru-RU" sz="2800" dirty="0" err="1">
                <a:hlinkClick r:id="rId2"/>
              </a:rPr>
              <a:t>середовищах</a:t>
            </a:r>
            <a:r>
              <a:rPr lang="en-US" sz="2800" dirty="0">
                <a:hlinkClick r:id="rId2"/>
              </a:rPr>
              <a:t>»</a:t>
            </a:r>
          </a:p>
          <a:p>
            <a:endParaRPr lang="uk-UA" sz="2800" u="sng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2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785818"/>
          </a:xfrm>
        </p:spPr>
        <p:txBody>
          <a:bodyPr>
            <a:noAutofit/>
          </a:bodyPr>
          <a:lstStyle/>
          <a:p>
            <a:r>
              <a:rPr lang="ru-RU" sz="4000" b="1" i="1" dirty="0" err="1"/>
              <a:t>Нові</a:t>
            </a:r>
            <a:r>
              <a:rPr lang="ru-RU" sz="4000" b="1" i="1" dirty="0"/>
              <a:t> </a:t>
            </a:r>
            <a:r>
              <a:rPr lang="ru-RU" sz="4000" b="1" i="1" dirty="0" err="1"/>
              <a:t>технології</a:t>
            </a:r>
            <a:r>
              <a:rPr lang="ru-RU" sz="4000" b="1" i="1" dirty="0"/>
              <a:t>: благо </a:t>
            </a:r>
            <a:r>
              <a:rPr lang="ru-RU" sz="4000" b="1" i="1" dirty="0" err="1"/>
              <a:t>чи</a:t>
            </a:r>
            <a:r>
              <a:rPr lang="ru-RU" sz="4000" b="1" i="1" dirty="0"/>
              <a:t> зло? </a:t>
            </a:r>
            <a:br>
              <a:rPr lang="ru-RU" sz="4000" b="1" i="1" dirty="0"/>
            </a:b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496944" cy="3840171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медіа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технологіям</a:t>
            </a:r>
            <a:r>
              <a:rPr lang="ru-RU" dirty="0"/>
              <a:t> </a:t>
            </a:r>
          </a:p>
          <a:p>
            <a:pPr>
              <a:spcBef>
                <a:spcPts val="1800"/>
              </a:spcBef>
            </a:pP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/>
              <a:t>розвиваються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 </a:t>
            </a:r>
          </a:p>
          <a:p>
            <a:pPr>
              <a:spcBef>
                <a:spcPts val="1800"/>
              </a:spcBef>
            </a:pPr>
            <a:r>
              <a:rPr lang="ru-RU" dirty="0" err="1" smtClean="0"/>
              <a:t>Зміна</a:t>
            </a:r>
            <a:r>
              <a:rPr lang="ru-RU" dirty="0" smtClean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способу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</a:p>
          <a:p>
            <a:pPr>
              <a:spcBef>
                <a:spcPts val="1800"/>
              </a:spcBef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DBF8F7-BA12-48DF-9184-A465262EC0F5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3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1627</TotalTime>
  <Words>1259</Words>
  <Application>Microsoft Office PowerPoint</Application>
  <PresentationFormat>Экран (4:3)</PresentationFormat>
  <Paragraphs>175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Эркер</vt:lpstr>
      <vt:lpstr>Медіа простір</vt:lpstr>
      <vt:lpstr> </vt:lpstr>
      <vt:lpstr>Презентация PowerPoint</vt:lpstr>
      <vt:lpstr>Презентация PowerPoint</vt:lpstr>
      <vt:lpstr>Презентация PowerPoint</vt:lpstr>
      <vt:lpstr>Що ми шукаємо в медіа?  </vt:lpstr>
      <vt:lpstr>Презентация PowerPoint</vt:lpstr>
      <vt:lpstr>Медіа-простір</vt:lpstr>
      <vt:lpstr>Нові технології: благо чи зло?  </vt:lpstr>
      <vt:lpstr> Що значить  бути медіаграмотним? </vt:lpstr>
      <vt:lpstr>Презентация PowerPoint</vt:lpstr>
      <vt:lpstr>Концептуальна рамка медіаосвіти дітей різного віку</vt:lpstr>
      <vt:lpstr>Презентация PowerPoint</vt:lpstr>
      <vt:lpstr>Визначення терміну “медіасоціалізація”</vt:lpstr>
      <vt:lpstr>З медіа дитина  має змогу</vt:lpstr>
      <vt:lpstr>Негативні наслідки </vt:lpstr>
      <vt:lpstr>Презентация PowerPoint</vt:lpstr>
      <vt:lpstr>Презентация PowerPoint</vt:lpstr>
      <vt:lpstr>Вплив медіа на розвиток особистості</vt:lpstr>
      <vt:lpstr>І. Ризики для дітей до 6-7 років  Знерухомлення !!!</vt:lpstr>
      <vt:lpstr>ІІ. Ризики для дітей до 9-10 років</vt:lpstr>
      <vt:lpstr>ІІІ. Ризики для дітей до 12 років</vt:lpstr>
      <vt:lpstr>ІV. Ризики для дітей до 16 років</vt:lpstr>
      <vt:lpstr>Вікові психологічні новоутворення, що визначають медіаризики </vt:lpstr>
      <vt:lpstr>Позитивний медійний вплив</vt:lpstr>
      <vt:lpstr>Місія дорослих</vt:lpstr>
      <vt:lpstr>Україна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медіа на розвиток особистості</dc:title>
  <dc:creator>One</dc:creator>
  <cp:lastModifiedBy>User</cp:lastModifiedBy>
  <cp:revision>185</cp:revision>
  <dcterms:created xsi:type="dcterms:W3CDTF">2014-09-26T08:47:47Z</dcterms:created>
  <dcterms:modified xsi:type="dcterms:W3CDTF">2016-02-13T14:39:05Z</dcterms:modified>
</cp:coreProperties>
</file>